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sldIdLst>
    <p:sldId id="256" r:id="rId2"/>
    <p:sldId id="265" r:id="rId3"/>
    <p:sldId id="261" r:id="rId4"/>
    <p:sldId id="267" r:id="rId5"/>
    <p:sldId id="266" r:id="rId6"/>
    <p:sldId id="262" r:id="rId7"/>
    <p:sldId id="270" r:id="rId8"/>
    <p:sldId id="271" r:id="rId9"/>
    <p:sldId id="268" r:id="rId10"/>
    <p:sldId id="269" r:id="rId11"/>
    <p:sldId id="273" r:id="rId12"/>
    <p:sldId id="274" r:id="rId13"/>
    <p:sldId id="263" r:id="rId14"/>
    <p:sldId id="275" r:id="rId15"/>
    <p:sldId id="276" r:id="rId16"/>
    <p:sldId id="257" r:id="rId17"/>
    <p:sldId id="258" r:id="rId18"/>
    <p:sldId id="259" r:id="rId19"/>
    <p:sldId id="278" r:id="rId20"/>
    <p:sldId id="277" r:id="rId21"/>
    <p:sldId id="260" r:id="rId22"/>
    <p:sldId id="279" r:id="rId2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7655" autoAdjust="0"/>
  </p:normalViewPr>
  <p:slideViewPr>
    <p:cSldViewPr>
      <p:cViewPr>
        <p:scale>
          <a:sx n="46" d="100"/>
          <a:sy n="46" d="100"/>
        </p:scale>
        <p:origin x="-1080"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7A847CFC-816F-41D0-AAC0-9BF4FEBC753E}" type="datetimeFigureOut">
              <a:rPr lang="es-ES" smtClean="0"/>
              <a:t>08/06/2013</a:t>
            </a:fld>
            <a:endParaRPr lang="es-ES" dirty="0"/>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es-ES" dirty="0"/>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132FADFE-3B8F-471C-ABF0-DBC7717ECBBC}" type="slidenum">
              <a:rPr lang="es-ES" smtClean="0"/>
              <a:t>‹Nº›</a:t>
            </a:fld>
            <a:endParaRPr lang="es-ES" dirty="0"/>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7A847CFC-816F-41D0-AAC0-9BF4FEBC753E}" type="datetimeFigureOut">
              <a:rPr lang="es-ES" smtClean="0"/>
              <a:t>08/06/2013</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7A847CFC-816F-41D0-AAC0-9BF4FEBC753E}" type="datetimeFigureOut">
              <a:rPr lang="es-ES" smtClean="0"/>
              <a:t>08/06/2013</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5" name="Date Placeholder 4"/>
          <p:cNvSpPr>
            <a:spLocks noGrp="1"/>
          </p:cNvSpPr>
          <p:nvPr>
            <p:ph type="dt" sz="half" idx="10"/>
          </p:nvPr>
        </p:nvSpPr>
        <p:spPr/>
        <p:txBody>
          <a:bodyPr/>
          <a:lstStyle/>
          <a:p>
            <a:fld id="{7A847CFC-816F-41D0-AAC0-9BF4FEBC753E}" type="datetimeFigureOut">
              <a:rPr lang="es-ES" smtClean="0"/>
              <a:t>08/06/2013</a:t>
            </a:fld>
            <a:endParaRPr lang="es-ES" dirty="0"/>
          </a:p>
        </p:txBody>
      </p:sp>
      <p:sp>
        <p:nvSpPr>
          <p:cNvPr id="6" name="Footer Placeholder 5"/>
          <p:cNvSpPr>
            <a:spLocks noGrp="1"/>
          </p:cNvSpPr>
          <p:nvPr>
            <p:ph type="ftr" sz="quarter" idx="11"/>
          </p:nvPr>
        </p:nvSpPr>
        <p:spPr/>
        <p:txBody>
          <a:bodyPr/>
          <a:lstStyle/>
          <a:p>
            <a:endParaRPr lang="es-ES" dirty="0"/>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dirty="0"/>
          </a:p>
        </p:txBody>
      </p:sp>
      <p:sp>
        <p:nvSpPr>
          <p:cNvPr id="9" name="Content Placeholder 8"/>
          <p:cNvSpPr>
            <a:spLocks noGrp="1"/>
          </p:cNvSpPr>
          <p:nvPr>
            <p:ph sz="quarter" idx="13"/>
          </p:nvPr>
        </p:nvSpPr>
        <p:spPr>
          <a:xfrm>
            <a:off x="1042416" y="2313432"/>
            <a:ext cx="3419856" cy="349300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7A847CFC-816F-41D0-AAC0-9BF4FEBC753E}" type="datetimeFigureOut">
              <a:rPr lang="es-ES" smtClean="0"/>
              <a:t>08/06/2013</a:t>
            </a:fld>
            <a:endParaRPr lang="es-ES" dirty="0"/>
          </a:p>
        </p:txBody>
      </p:sp>
      <p:sp>
        <p:nvSpPr>
          <p:cNvPr id="8" name="Footer Placeholder 7"/>
          <p:cNvSpPr>
            <a:spLocks noGrp="1"/>
          </p:cNvSpPr>
          <p:nvPr>
            <p:ph type="ftr" sz="quarter" idx="11"/>
          </p:nvPr>
        </p:nvSpPr>
        <p:spPr/>
        <p:txBody>
          <a:bodyPr/>
          <a:lstStyle/>
          <a:p>
            <a:endParaRPr lang="es-ES" dirty="0"/>
          </a:p>
        </p:txBody>
      </p:sp>
      <p:sp>
        <p:nvSpPr>
          <p:cNvPr id="9" name="Slide Number Placeholder 8"/>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fld id="{7A847CFC-816F-41D0-AAC0-9BF4FEBC753E}" type="datetimeFigureOut">
              <a:rPr lang="es-ES" smtClean="0"/>
              <a:t>08/06/2013</a:t>
            </a:fld>
            <a:endParaRPr lang="es-ES" dirty="0"/>
          </a:p>
        </p:txBody>
      </p:sp>
      <p:sp>
        <p:nvSpPr>
          <p:cNvPr id="4" name="Footer Placeholder 3"/>
          <p:cNvSpPr>
            <a:spLocks noGrp="1"/>
          </p:cNvSpPr>
          <p:nvPr>
            <p:ph type="ftr" sz="quarter" idx="11"/>
          </p:nvPr>
        </p:nvSpPr>
        <p:spPr/>
        <p:txBody>
          <a:bodyPr/>
          <a:lstStyle/>
          <a:p>
            <a:endParaRPr lang="es-ES" dirty="0"/>
          </a:p>
        </p:txBody>
      </p:sp>
      <p:sp>
        <p:nvSpPr>
          <p:cNvPr id="5" name="Slide Number Placeholder 4"/>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847CFC-816F-41D0-AAC0-9BF4FEBC753E}" type="datetimeFigureOut">
              <a:rPr lang="es-ES" smtClean="0"/>
              <a:t>08/06/2013</a:t>
            </a:fld>
            <a:endParaRPr lang="es-ES" dirty="0"/>
          </a:p>
        </p:txBody>
      </p:sp>
      <p:sp>
        <p:nvSpPr>
          <p:cNvPr id="3" name="Footer Placeholder 2"/>
          <p:cNvSpPr>
            <a:spLocks noGrp="1"/>
          </p:cNvSpPr>
          <p:nvPr>
            <p:ph type="ftr" sz="quarter" idx="11"/>
          </p:nvPr>
        </p:nvSpPr>
        <p:spPr/>
        <p:txBody>
          <a:bodyPr/>
          <a:lstStyle/>
          <a:p>
            <a:endParaRPr lang="es-ES" dirty="0"/>
          </a:p>
        </p:txBody>
      </p:sp>
      <p:sp>
        <p:nvSpPr>
          <p:cNvPr id="4" name="Slide Number Placeholder 3"/>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Date Placeholder 4"/>
          <p:cNvSpPr>
            <a:spLocks noGrp="1"/>
          </p:cNvSpPr>
          <p:nvPr>
            <p:ph type="dt" sz="half" idx="10"/>
          </p:nvPr>
        </p:nvSpPr>
        <p:spPr/>
        <p:txBody>
          <a:bodyPr/>
          <a:lstStyle/>
          <a:p>
            <a:fld id="{7A847CFC-816F-41D0-AAC0-9BF4FEBC753E}" type="datetimeFigureOut">
              <a:rPr lang="es-ES" smtClean="0"/>
              <a:t>08/06/2013</a:t>
            </a:fld>
            <a:endParaRPr lang="es-ES" dirty="0"/>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dirty="0"/>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s-ES" dirty="0"/>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s-ES" smtClean="0"/>
              <a:t>Haga clic para modificar el estilo de título del patrón</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s-ES" smtClean="0"/>
              <a:t>Haga clic para modificar el estilo de título del patrón</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dirty="0" smtClean="0"/>
              <a:t>Haga clic en el icono para agregar una imagen</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7A847CFC-816F-41D0-AAC0-9BF4FEBC753E}" type="datetimeFigureOut">
              <a:rPr lang="es-ES" smtClean="0"/>
              <a:t>08/06/2013</a:t>
            </a:fld>
            <a:endParaRPr lang="es-ES" dirty="0"/>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s-ES" dirty="0"/>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08/06/2013</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08/06/2013</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7A847CFC-816F-41D0-AAC0-9BF4FEBC753E}" type="datetimeFigureOut">
              <a:rPr lang="es-ES" smtClean="0"/>
              <a:t>08/06/2013</a:t>
            </a:fld>
            <a:endParaRPr lang="es-ES" dirty="0"/>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es-ES" dirty="0"/>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1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1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107504" y="2445026"/>
            <a:ext cx="3744416" cy="3744416"/>
          </a:xfrm>
        </p:spPr>
        <p:txBody>
          <a:bodyPr>
            <a:noAutofit/>
          </a:bodyPr>
          <a:lstStyle/>
          <a:p>
            <a:pPr algn="ctr"/>
            <a:r>
              <a:rPr lang="es-CO" sz="4400" b="1" dirty="0" smtClean="0">
                <a:solidFill>
                  <a:srgbClr val="FF0000"/>
                </a:solidFill>
              </a:rPr>
              <a:t>Este tema esta basado en </a:t>
            </a:r>
            <a:endParaRPr lang="es-CO" sz="4400" b="1" dirty="0">
              <a:solidFill>
                <a:srgbClr val="FF0000"/>
              </a:solidFill>
            </a:endParaRPr>
          </a:p>
          <a:p>
            <a:r>
              <a:rPr lang="es-CO" sz="4400" b="1" dirty="0" smtClean="0">
                <a:solidFill>
                  <a:srgbClr val="FF0000"/>
                </a:solidFill>
              </a:rPr>
              <a:t>Amos 3:1-3</a:t>
            </a:r>
            <a:r>
              <a:rPr lang="es-CO" sz="4400" b="1" dirty="0">
                <a:solidFill>
                  <a:srgbClr val="FF0000"/>
                </a:solidFill>
              </a:rPr>
              <a:t>.</a:t>
            </a:r>
          </a:p>
        </p:txBody>
      </p:sp>
      <p:pic>
        <p:nvPicPr>
          <p:cNvPr id="2050" name="Picture 2" descr="http://t2.gstatic.com/images?q=tbn:ANd9GcSwibKi0_OSzsKaFGX4ILoXQtp_Om62MHUXAe4ga02Ng14rl-0bK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1920" y="2348880"/>
            <a:ext cx="4752528" cy="4128594"/>
          </a:xfrm>
          <a:prstGeom prst="rect">
            <a:avLst/>
          </a:prstGeom>
          <a:noFill/>
          <a:extLst>
            <a:ext uri="{909E8E84-426E-40DD-AFC4-6F175D3DCCD1}">
              <a14:hiddenFill xmlns:a14="http://schemas.microsoft.com/office/drawing/2010/main">
                <a:solidFill>
                  <a:srgbClr val="FFFFFF"/>
                </a:solidFill>
              </a14:hiddenFill>
            </a:ext>
          </a:extLst>
        </p:spPr>
      </p:pic>
      <p:sp>
        <p:nvSpPr>
          <p:cNvPr id="4" name="3 Terminador"/>
          <p:cNvSpPr/>
          <p:nvPr/>
        </p:nvSpPr>
        <p:spPr>
          <a:xfrm>
            <a:off x="395536" y="188640"/>
            <a:ext cx="8424936" cy="1656184"/>
          </a:xfrm>
          <a:prstGeom prst="flowChartTerminator">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6600" b="1" dirty="0">
                <a:solidFill>
                  <a:srgbClr val="002060"/>
                </a:solidFill>
              </a:rPr>
              <a:t>caminemos juntos</a:t>
            </a:r>
          </a:p>
        </p:txBody>
      </p:sp>
      <p:sp>
        <p:nvSpPr>
          <p:cNvPr id="5" name="4 CuadroTexto"/>
          <p:cNvSpPr txBox="1"/>
          <p:nvPr/>
        </p:nvSpPr>
        <p:spPr>
          <a:xfrm>
            <a:off x="10620672" y="548680"/>
            <a:ext cx="184731" cy="369332"/>
          </a:xfrm>
          <a:prstGeom prst="rect">
            <a:avLst/>
          </a:prstGeom>
          <a:noFill/>
        </p:spPr>
        <p:txBody>
          <a:bodyPr wrap="none" rtlCol="0">
            <a:spAutoFit/>
          </a:bodyPr>
          <a:lstStyle/>
          <a:p>
            <a:endParaRPr lang="es-CO" dirty="0"/>
          </a:p>
        </p:txBody>
      </p:sp>
    </p:spTree>
    <p:extLst>
      <p:ext uri="{BB962C8B-B14F-4D97-AF65-F5344CB8AC3E}">
        <p14:creationId xmlns:p14="http://schemas.microsoft.com/office/powerpoint/2010/main" val="593050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wipe(down)">
                                      <p:cBhvr>
                                        <p:cTn id="23" dur="580">
                                          <p:stCondLst>
                                            <p:cond delay="0"/>
                                          </p:stCondLst>
                                        </p:cTn>
                                        <p:tgtEl>
                                          <p:spTgt spid="3">
                                            <p:txEl>
                                              <p:pRg st="1" end="1"/>
                                            </p:txEl>
                                          </p:spTgt>
                                        </p:tgtEl>
                                      </p:cBhvr>
                                    </p:animEffect>
                                    <p:anim calcmode="lin" valueType="num">
                                      <p:cBhvr>
                                        <p:cTn id="24"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1" end="1"/>
                                            </p:txEl>
                                          </p:spTgt>
                                        </p:tgtEl>
                                      </p:cBhvr>
                                      <p:to x="100000" y="60000"/>
                                    </p:animScale>
                                    <p:animScale>
                                      <p:cBhvr>
                                        <p:cTn id="30" dur="166" decel="50000">
                                          <p:stCondLst>
                                            <p:cond delay="676"/>
                                          </p:stCondLst>
                                        </p:cTn>
                                        <p:tgtEl>
                                          <p:spTgt spid="3">
                                            <p:txEl>
                                              <p:pRg st="1" end="1"/>
                                            </p:txEl>
                                          </p:spTgt>
                                        </p:tgtEl>
                                      </p:cBhvr>
                                      <p:to x="100000" y="100000"/>
                                    </p:animScale>
                                    <p:animScale>
                                      <p:cBhvr>
                                        <p:cTn id="31" dur="26">
                                          <p:stCondLst>
                                            <p:cond delay="1312"/>
                                          </p:stCondLst>
                                        </p:cTn>
                                        <p:tgtEl>
                                          <p:spTgt spid="3">
                                            <p:txEl>
                                              <p:pRg st="1" end="1"/>
                                            </p:txEl>
                                          </p:spTgt>
                                        </p:tgtEl>
                                      </p:cBhvr>
                                      <p:to x="100000" y="80000"/>
                                    </p:animScale>
                                    <p:animScale>
                                      <p:cBhvr>
                                        <p:cTn id="32" dur="166" decel="50000">
                                          <p:stCondLst>
                                            <p:cond delay="1338"/>
                                          </p:stCondLst>
                                        </p:cTn>
                                        <p:tgtEl>
                                          <p:spTgt spid="3">
                                            <p:txEl>
                                              <p:pRg st="1" end="1"/>
                                            </p:txEl>
                                          </p:spTgt>
                                        </p:tgtEl>
                                      </p:cBhvr>
                                      <p:to x="100000" y="100000"/>
                                    </p:animScale>
                                    <p:animScale>
                                      <p:cBhvr>
                                        <p:cTn id="33" dur="26">
                                          <p:stCondLst>
                                            <p:cond delay="1642"/>
                                          </p:stCondLst>
                                        </p:cTn>
                                        <p:tgtEl>
                                          <p:spTgt spid="3">
                                            <p:txEl>
                                              <p:pRg st="1" end="1"/>
                                            </p:txEl>
                                          </p:spTgt>
                                        </p:tgtEl>
                                      </p:cBhvr>
                                      <p:to x="100000" y="90000"/>
                                    </p:animScale>
                                    <p:animScale>
                                      <p:cBhvr>
                                        <p:cTn id="34" dur="166" decel="50000">
                                          <p:stCondLst>
                                            <p:cond delay="1668"/>
                                          </p:stCondLst>
                                        </p:cTn>
                                        <p:tgtEl>
                                          <p:spTgt spid="3">
                                            <p:txEl>
                                              <p:pRg st="1" end="1"/>
                                            </p:txEl>
                                          </p:spTgt>
                                        </p:tgtEl>
                                      </p:cBhvr>
                                      <p:to x="100000" y="100000"/>
                                    </p:animScale>
                                    <p:animScale>
                                      <p:cBhvr>
                                        <p:cTn id="35" dur="26">
                                          <p:stCondLst>
                                            <p:cond delay="1808"/>
                                          </p:stCondLst>
                                        </p:cTn>
                                        <p:tgtEl>
                                          <p:spTgt spid="3">
                                            <p:txEl>
                                              <p:pRg st="1" end="1"/>
                                            </p:txEl>
                                          </p:spTgt>
                                        </p:tgtEl>
                                      </p:cBhvr>
                                      <p:to x="100000" y="95000"/>
                                    </p:animScale>
                                    <p:animScale>
                                      <p:cBhvr>
                                        <p:cTn id="36" dur="166" decel="50000">
                                          <p:stCondLst>
                                            <p:cond delay="1834"/>
                                          </p:stCondLst>
                                        </p:cTn>
                                        <p:tgtEl>
                                          <p:spTgt spid="3">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83568" y="836712"/>
            <a:ext cx="7848872" cy="5472608"/>
          </a:xfrm>
        </p:spPr>
        <p:txBody>
          <a:bodyPr>
            <a:normAutofit/>
          </a:bodyPr>
          <a:lstStyle/>
          <a:p>
            <a:r>
              <a:rPr lang="es-CO" dirty="0" smtClean="0"/>
              <a:t>Nuestro texto dice: «Oíd </a:t>
            </a:r>
            <a:r>
              <a:rPr lang="es-CO" dirty="0"/>
              <a:t>esta palabra que ha hablado Jehová contra vosotros, hijos de Israel, contra toda la familia que hice subir de la tierra de Egipto. Dice así</a:t>
            </a:r>
            <a:r>
              <a:rPr lang="es-CO" dirty="0" smtClean="0"/>
              <a:t>:  </a:t>
            </a:r>
            <a:r>
              <a:rPr lang="es-CO" b="1" baseline="30000" dirty="0" smtClean="0"/>
              <a:t>2 </a:t>
            </a:r>
            <a:r>
              <a:rPr lang="es-CO" dirty="0"/>
              <a:t>A vosotros solamente he conocido de todas las familias de la tierra; por tanto, os castigaré por todas vuestras </a:t>
            </a:r>
            <a:r>
              <a:rPr lang="es-CO" dirty="0" smtClean="0"/>
              <a:t>maldades.</a:t>
            </a:r>
            <a:r>
              <a:rPr lang="es-CO" b="1" baseline="30000" dirty="0" smtClean="0"/>
              <a:t>3 </a:t>
            </a:r>
            <a:r>
              <a:rPr lang="es-CO" dirty="0"/>
              <a:t>¿Andarán dos juntos, si no estuvieren de acuerdo</a:t>
            </a:r>
            <a:r>
              <a:rPr lang="es-CO" dirty="0" smtClean="0"/>
              <a:t>?» </a:t>
            </a:r>
          </a:p>
          <a:p>
            <a:endParaRPr lang="es-CO" dirty="0"/>
          </a:p>
          <a:p>
            <a:endParaRPr lang="es-CO" dirty="0" smtClean="0"/>
          </a:p>
          <a:p>
            <a:pPr marL="68580" indent="0">
              <a:buNone/>
            </a:pPr>
            <a:r>
              <a:rPr lang="es-CO" dirty="0" smtClean="0"/>
              <a:t>                                                        </a:t>
            </a:r>
            <a:r>
              <a:rPr lang="es-CO" sz="3200" b="1" dirty="0" smtClean="0"/>
              <a:t>Amós 3.1-3.</a:t>
            </a:r>
            <a:endParaRPr lang="es-CO" sz="3200" b="1" dirty="0"/>
          </a:p>
        </p:txBody>
      </p:sp>
      <p:pic>
        <p:nvPicPr>
          <p:cNvPr id="3074" name="Picture 2" descr="http://t1.gstatic.com/images?q=tbn:ANd9GcSw9n6zWoBWs28qRXR6p9dBlVaPydD-fl51JgFSTw56VMd4mhQpw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8031" y="3933056"/>
            <a:ext cx="1989873" cy="24784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388986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43493" y="980729"/>
            <a:ext cx="3888548" cy="2336779"/>
          </a:xfrm>
        </p:spPr>
        <p:txBody>
          <a:bodyPr>
            <a:normAutofit/>
          </a:bodyPr>
          <a:lstStyle/>
          <a:p>
            <a:pPr marL="68580" indent="0" fontAlgn="base">
              <a:buNone/>
            </a:pPr>
            <a:endParaRPr lang="es-CO" dirty="0" smtClean="0"/>
          </a:p>
          <a:p>
            <a:pPr marL="68580" indent="0" fontAlgn="base">
              <a:buNone/>
            </a:pPr>
            <a:r>
              <a:rPr lang="es-CO" dirty="0" smtClean="0"/>
              <a:t>Aunque </a:t>
            </a:r>
            <a:r>
              <a:rPr lang="es-CO" dirty="0"/>
              <a:t>parezca que caminar de la mano de otra persona es fácil, realmente no lo es</a:t>
            </a:r>
            <a:r>
              <a:rPr lang="es-CO" dirty="0" smtClean="0"/>
              <a:t>.</a:t>
            </a:r>
            <a:endParaRPr lang="es-CO" dirty="0"/>
          </a:p>
        </p:txBody>
      </p:sp>
      <p:pic>
        <p:nvPicPr>
          <p:cNvPr id="4" name="Picture 4" descr="http://t0.gstatic.com/images?q=tbn:ANd9GcTJMr89HF0YpWzGas9dr9kKYIJCph8hULUgDwRmsyP4c2qno0oCr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941244"/>
            <a:ext cx="2592288" cy="2376264"/>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2771798" y="3789039"/>
            <a:ext cx="3240361" cy="2246769"/>
          </a:xfrm>
          <a:prstGeom prst="rect">
            <a:avLst/>
          </a:prstGeom>
        </p:spPr>
        <p:txBody>
          <a:bodyPr wrap="square">
            <a:spAutoFit/>
          </a:bodyPr>
          <a:lstStyle/>
          <a:p>
            <a:pPr algn="ctr" fontAlgn="base"/>
            <a:r>
              <a:rPr lang="es-CO" sz="2000" dirty="0"/>
              <a:t>Uno tiene que adaptar su ritmo, su paso, su tiempo, al del otro y así lograr que esa caminata sea realmente fructífera y </a:t>
            </a:r>
            <a:r>
              <a:rPr lang="es-CO" sz="2000" dirty="0" smtClean="0"/>
              <a:t>placentera.</a:t>
            </a:r>
            <a:endParaRPr lang="es-CO" sz="2000" dirty="0"/>
          </a:p>
        </p:txBody>
      </p:sp>
      <p:pic>
        <p:nvPicPr>
          <p:cNvPr id="4098" name="Picture 2" descr="http://t2.gstatic.com/images?q=tbn:ANd9GcSRWexwLgyiHOnXeRAGVih2f0KHG2SwcL5dsPaGbiHYpuS5t1nVv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7" y="3861048"/>
            <a:ext cx="2088231" cy="2254772"/>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4" descr="data:image/jpeg;base64,/9j/4AAQSkZJRgABAQAAAQABAAD/2wCEAAkGBxQTEhQUExQWFhUVFhUYFxgXGBwdHBcUFxcXFxccGBwdHCggGBolHBcXITEhJSkrLi4uFx8zODMtNygtLisBCgoKDg0OGhAQGywkICQsLCw0KywwLDAsLCwsLCwsLCwsLCwsLCwsNCwsLCwsLCwsLCwsLCwsLCwsLCwsLCwsLP/AABEIALgBEgMBIgACEQEDEQH/xAAbAAABBQEBAAAAAAAAAAAAAAAAAQIDBAUGB//EAEsQAAIBAgMDBQwHBgUDBAMAAAECEQADBBIhBTFBEyJRYXEGFDJSU4GRkpOhsdJCcrLB0dPwI2KCosLjFUNUY+GDw+Jzo7PxByRE/8QAGQEAAwEBAQAAAAAAAAAAAAAAAAECAwQF/8QALBEAAgICAQMCBgICAwAAAAAAAAECERIhAzFRYSJBE3GRsdHwBIEy8aHB4f/aAAwDAQACEQMRAD8A2+RXhcQ+sPtKB76O9GO4T9Uhvsk1AVoy1znobHvaI3gjtBHxpmWnpiHG5mHYSPhTu/G4we1VPxE0Bsiiipu+Ad9tPNmB9zR7qM9vocfxA+7KPjQAxL7jc7DsJp3fTccp7VU+8iacETxyO1fwJo73HB0Pnj7QFMNDeXB3ovmzD4NHupc9vxWHYwPuy/fS96PwE/Vhvsk1Hcsld4I7RFAaHxb4Mw7VH3N91KLI4XF/mHxWKgiligKJ+9m4ZT2Mp+BmkOGcfRb1TUMUoJG40g2BFLFPGKueMT2kmk75biFP8K/hQGxlKrkbiR2Gn98Dya/zfc1HKJxQj6rR8QaYg75fxie3X40cuehPUX8KJtnxx6D+FV8ZiLdsTmPYVAJ7BJ6qTYKrJjcHFF/mHwahmTeVjsb8QajsXrb2+UF1ABGYMSCrHcDpx4HjFZndHfiwpBlLr5OVSGCEc6SJE7vBJEiaqNNq3oUnSdE9ja+HcsELkr2EdfOgR56j2hj7bMLVu9bQGA7K03ADvymCdAeqsnaXJYfMrSTzCTEZ2UgtK79QN0bzrXIY2/ncsBozMRoOLSBp0aCr5HBPKHT92LhhOfol1r9R1e29kWLaXGwuKuPlEsWUl0Ik581vSN2vNgLM1wOOx9wjk1d2VdXJZzyj7yzgsRI3QBw4mtbZufPzNHEiRugjKZ9MVNZ2FcW213LoGKMOMac6dZWdP0Yh8rbcmU/4+lDpRld78sgIEXECy0QMoBjUalvNw316X3LB2w5Ci4RmOeRIN0AByCBuMAx9EyK4uw6PFpOaxbn3GMKFgQsdRzHNOsgRpXa2MdatcnbU5lkLIO4Tqes7zFS5tjXFGKtdTRayRvBHaKQCplvMNzEdhIp3fT+MT2mfjQO2QZKjawvij0CrRxDfu+ov4UtjM05bYbsXd6N1NCbK1vD6nKACdTByz2mR76ebEeE47MzN8CV99S3RB1S35mY+mLmlNJTxD/C0fHNToX9FYnr9woqeE8V/XH5dLS33HjHsWJtn6LjsYH3ED40cknByPrJ+Bb4VART7dhjuUnsBPwoCq9yXvadzof4gv28tPt4FidSqjpJJH8oNINn3oJ5J4EknKdw38KMNdKiQhaWg5Y5sDfBOu/hVRVuiJyaVpmlg+5w3PBu2z0xmkeYgVn7U2cbNw2yZgAyOII/Xorc7mMcC7cy4DkEqVg6sBTe6y4we2zIBmUiCFbwT07/pbp4VUoJIy4+STlTOay0RU5xCnei+YsP6iPdRylvxWHY4PuyD41mdFkEU9LzruZh2EipcqeO3qD7n+6k5EcHX+Yf0x76BWhpxb8Tm+sA3xBo766UQ/wAMfZinHDHgVPY6/eZo7zfgjHsE/CjYaG8snG36GI+M0Z7fQ484P3Co3QjeCO0UyaB0ifKh+kw7VH3MaOSXyi+hx/TVYiky0WOiYrwEH+JR9oiaUYa4dyejnfZ/GoI66CKNCxfchxWJFssHzAqFkc0GTOgViCToDp4wnfWWuFuYiWcm2p8EHUx6dBW0AQQw8IbjxHnqW9jLqoHLHLnyks+g0zHeej40lFy0NyUNmBcsd7lT4SRlYH6ds6Op82vaAd4pt7EJg5bleVw91QcsE8qpJEHQAOCAdNRKnorT2tt7DmMqcqqsJNwKC3WqhdB2knXhXO93b8qqNZWLDc3MBGW5xQCeaIjeCdW14CHHdDzdWR404e/mHJkMVJUBgWUiSxOUxKheAPTrvrnBfvYa6y3M2XMoBBGWF3ZY5oaD1MJMxJqtdw7WmUpmaNcwgQe3rFbWzEW+gtXDpnI3gHXVTPDeBrpwkcGvT8iW5zlctPudL3LYyxdRjbAFxj+1G9miCDrPM524aAyOitV9pnOtlVVlHNaUWAoGoEr0GPdWPs/uRS05zOysCRzBJK7teeMpMTxrewez7Vsc1z2uDPumn4XQpd5bZQwWw7FucqTJnnE+jQjStO2La7rKDrGafTmqTkRwdP5vvUU1rHWp7GX4TNNIlvuxeUTxD5m/EGkzJO5gO0H7hTxg24CezX4UqYcr4Vpz25gPPAk+kVW0TafRjCbfS4/hHz1I8Pvukj98HTsgmmnFMNwVPqgA+k8731XosKJuSHlE/m+Wjvc9Kn+NR8SKgilpDpkverfu+0T5qKhiiix7LnfAO+2vmzD4NHuq7Z2uokLey5SRGcrBUwegaGquKwTI7LHgsRMjcDHTSYnaFrlhZdCSY5xtyilpyKzcGaDA7OkVrxJuzn5q1R3uHx68kmYlmKLIGpJK69UmuMuYdkDojLnBYAkNlDAxzhoeGsV0trafI2bLC0XnMbhUgZLVsw7mfCiV5o1PCsvb9vJef97neka++a0x6MwUuqDuLxRuGy5gG5aDEDdLIGIHVU/dFZdsKhc53t3XVmgDMAXWYGgmFrM7g2hcJ/6Vv32hXUbWsk2cSoJBDZwZjcEcwe0NSmuo4upJnn4NBFWzducboPaxb4g0mY8TZPan3hK5zutlOKKuc3iLXmN0fdFLktdMdjsfdyP30UO/BSmmXHCiTwq89m1wuH1PvJFMawp/zEj94P8AchHvpUFohwmOZjlS40wD4eUAGIkkgCSwEHjpUvfT8TP1gG+0DWZi8GbANyylu6ZIOV4bK05s6nwwJzAgZpRZnU1oYEJeE23LdKZTnXtUTp1gkdMUbB4+w5sYACWFuBqSVVYA61iqD7YTlFXk0AnK0uysWcoLeQFjmJLNI3wCfomqm28Ress4ayXsZZJKMOYACxLb1Ig7+2uSfultI02dGOmYvyj+tAAHZ0CqVUZyT9nr5npIyH6L+Zgf6PvoNpJiXB6Cg+b7q83OIZ2sl7hm7GSCGMmCAVBlTuMGDXRYXbfKTh8YMvAOBlZLgP010nXeP+CIba6o0VPozYxWNtIwAbNvLaHSBMdZO6BWUbwxuHdFJXK+ZUJ3EeAWHSw3nWDMaAVpJ3JOA55VRlUuWPg5QAZEEsRv1jgOnThcZiSt9O9rqZzrIzgQYkNnQZQdZkcPPWkZNPFLRmpce5Se10L1m5mfkypFyYgmNejU7+r41sbKwctcsXGyreQwCJDMreEpJAzKUO7flYcKxbO0LOIUTz7qjVmGUFegDTOB0Hd1610Owdli4ADcFs77LAjm3QRo6xIUxHm3bpxca6nQ+SEknD+/mUMJsAjOL4IIJCZDoR4w1hpEETAhhMGuduW+QMMDmJ0U9E72jhw03zpXVYbZt4XWW7KZSQR0azCCdR0axBrV2f3J4di166XYA6vcggtwVUEBuGnRTSt9CG6W2RbNvm5aRzEsNY3TMfdViDV3vlBoFkcJS2NPMmlL31b8l/MR8KuhW+xRg0qWyTA1PCrCXrfin1o+KmnZ7R4OP4gf6RRSFcuwzvUDwnQdQOY/yyPSRTGIB5hPnGX4E/GrYWzxN0doX8ZpMlng3rFh8LZp1RKkmV+/Lnjv6x/Gjvt+Jn6yq32gaschb4ZT/wBQj7SijkBwRT2XVPwajbGsV7FcYo8QnqKPgBS98jiifz/c0VM9iBJtGOmWj0g1X5VeFuezPHpzRRTC4juXXxB6zfjSVFy48knrP+NFFCtHQd0bJaxJVgmZshBJYMSYExnAJzTwrI2gwzpaQc+46XGPi27TISx6Jyqg6Seo1s90ODS53riMmZuTALsDKlCCJ10YEnfxrnn2c/Lm8l5kzZA6ZFYMqcATqu9uO9ia6eONNnHKVpHcYbXBsPpNmsqeg3mVfRLA/wANUe726bbWWFtnDBlOXhlIImdNQx48Ku7IwK4jDtbZmUC4GlGg6AaTvHGk7ozYt2Ush0Vky5EYG42UArqIZgNfCI89JypEqOUqMXudxADocpRVI0gSAOAVZgdVb21tvPBW1ZaCILOhiD0LGvafQa4/vk9CezT5aFxrDdlHYiD+msJctnWv49C3HkmYnsA9wAA9FQsamO1bnlG9Ono3Un+INvIQnrRZ9IE1Gjfa9iGaU22icpjgY0qpt/E3LijKACJ8GZMxETPujrrEwuyrmrXLhtKOIMntPOAA89IN9WdMLLeKfQaY9sjeCO3T41zd23cViLV260FQ2YFIzcYzsSu7WOMxAJpTtHF2SCxcgdcjzkaet6KTtdQjLLoXttYxrYXKJDaaHWdI81V8PYu5RcA5O6pEAEBjJ3kzAgT0HXjw1+6BLmMw1u9hr/JFXBfO8KsBkPhaQSR26dlc1ft47QHabvJ1CMToTrqriPf+GsUpRSOebcZN/wDZ0Y2nduQqMtu+CVYHNludBUKwhjroND2kTRx+OvhCt+8mRtOarAzvHOZmjceHnrExeJPLqrtmNwE5Rmm3kkBizux8GBEmClaO17FzaFlTbDC+hMtlIW8RH09yXBHnPEVErhpmkWuRWkZWN22bALYcjUwSzkHqC6jWBECDCxFNxaO4tXXHOu2luGJ468TMhWt+msVMQX5S3iGdmI01BZGt+DIIhtSRGYGM1dFsi2e91t3GzgMBbBEOk6ACGJ3mB2xrMU5Y4Ny69zFPDkyXQn2b3XXbNvJGcrATNroZDKeJWNY+G+uOxGHuX71y5cMZyScsAkHTdEDT9a11l3YxBHhKhMMYYv1iACQvTAHDz1sQtvPFtgw4aMIEnQyBrx0J3661mnKKs6IqE5XRwZzISpzA8RMab+Fdpse+15EYb5ywBJZhA7Z6q17vc1hsTYt3EXLdt8y+CfDDGVudevN0jeBwrpdibDtYa2ty6ukfs0PhXOs+Knx9E6SlmqIhD4cmyxhNkYmBdv5Igc1mh3IEBZmF0gEnopjXsVfPPwr21XRVSGRR1ZdfPFR4zFvdbMx6gBoFHAKOAqvNK1VItQldtlg2WmCpB3ajjUhwL+I3qmq9rEOvguV+qSPhVtrl8LmctH78a9gfU+anoHlfVEnesbrLt9cn3Bcsek025bukQUIHQqKo9wk+eoxiulUP/TUe8AUnfCn/ACk8xYf1U3Qlfb9+od53PFNHetzo94/Gjlbfk2HY/wCKGibX749VvlpFWw71fq9Zfxo72b9z10+aky2zudh2oPuc0G0vlU84ufchoD96CDCn9z2ifNUqq43Oo7Lyj+qou9uh7Z/ij7QFIMI/7p7HQ/BqBf2WeUueVPt1+eiq/eVzxTRQLXdHQd2OxRjsGpJaxkxBuAsozCc9sggusSzTM9G+uQw3csbUZdoXOzNI9DLcUV6f3S7Sspba24zsw8BTEayCx+jqO3qrgXA4adVaT5KejDh4sls0cPcxKpkS/od4RrQLdpAzg/VIqIbMuAE5CJMknST0kneeus9jSLdYbiQerSssr6nSuPH/ABotthv3k9dd/ppvev7yeuKxrvdPct3gbgfmqywzZgQTIMHeBu3jdIgmK08Ltu1ePMNoMf8ALuIqmepgAG9aaVxC5Eveo8ZPWFJ3qPHT0/8AFG0L3JKWuYcgDihePTLKPhWNhtpm4yxzV5QSgGdijlFEtA1XnNOg3jSapRvZEuXF0zY72Hjp6T8tUtt2EFi6WuIQqM30j4ILeL1U19o4bOE5ZgxIWGstvOgkqWHGq12+LgdFttcUgqQw5MMDodbuQbuuhJ9ipNNNWVdm4nCkrduY2wzECVuXFG47mUKCDxmZmnXrOEkXGvJlLMDcL3SgOVjGaMkgxpNV7PcuriRgUEbl5RGJ3HdbdhHDUis3a2AGGtr31YIQDKltmYSZLHIBc6W1MQNOnXVJSZy5Sh0Ol7kbyh3sXGXJcBGsFSSCDB3a7/NTtqG3h1vErPIDnBUI5xjKolRqZGu7trIdCB+8sTHTx981pbR28yWEYqGcjJzhIfLDJPWvO9bsrCNJ0zreTVo5fuh7oimRmtKmKylXDMXZF52USGhQM+YADNm3+DrT2Z3Y30dHXKSTDALrI1mTmLEyTJkyKxr2Aa7dd2MG4zOSBpLNJ958wFUbdhxMoY6Y6I1U9P41tcWcq+LHvs2No4RhceGL88kTvOcgsZnfrV3Y6OtwFi8aaKdevXoid1an/wCPsBbvJetYhiGZ05KRz0dQ2ZtfosIBH7omIBrbCXNnXjnRLtm6CjEAEOp3oZ1QwRzToeEwaylyU6RtDiTVvqR37QWyP2ygahbYDkvx1bX0SOysy1hmOotvGm5D7gdSeoCt7ZNlikIrgFmIHOOVSZAzHfxE9VU8bjnW8EQE8nOcEaMZIKmJJWAdevqFTKO+5tCWjb2PsCwyDEDEMbZ5uTLkPKqTmW4ZMAEaKRrl41oXMHm1N7OembZMdnKA1jvaQ3HuhSGfe2uZgIjPqczaDUyadn7arLVUL4bvKzVTZuYSBcI6rU/BzUAw6Dw8wPQU/wDNTVJDJAUEngANT2cauNdv24lri/u8pB865pHnFFrsTjJPbLK30HgPk+pbAPrcoX99Qm3b3l3k8cg/Mpvf7/SOb66q32gaQ4w8bdv1APsgU3Qkn2HG3b8Z/UH5lJlt+M/qL89N75XjaTzFx/WaOWt+Iw7Ln4oaRWxxFvpf1R81N/Z/v+6ibXTcHmVvvWk5K2f8xh2p+DmgPqBa30P6w+WkzW+i566/l0hwq8LqecXB/wBuPfSnAng1s/8AUUfaIoDQFrXi3PaL+XSFrfi3PaL+VSrs25wWfqsrfZJpG2fcG+3c86N+FGw13Gza8R/aL+VRTe9m6D6DRTHo0LllBoWuDttgf9ymlbfjP6g/MpV2jdG648dGYkejdSHaDfSW23bbWfSAD76VoVMTJb8Z/UHz0FbfjP6g+ekOJQ77Q/hZh8Sw91JNk8Lq+dWHwWge/Ij2rJ0JY9qL81Z+J2Hhn1HKIf3VWPQWj0RV64lsCeWj61ttegDIGk9VZR2gxgqnMEq8mHDlwiaExlLMqxwzTNPBvdESnFabILWLxODMq5e0PRHWNcp9IrX2Ri7F+5nREt3DrnQAGeIdOnrG/rrNvd9sD/8Ao3WU+NljzjUVjY61cnObHIFeIddTMCQIg9dQ4uO0V6Wbm2dr2rDDOl4KrkEnICYV15q5i5EledEHfNS39vYXlAoF8s5GoTm5mAJGbLGk9P4VDhcmPs5HVO+LQ0Z1U57Y1K6ox08IRqDu3msLG7OxNu3yllcTeI1JS7ca3BaQttUM5RbKmSDHmrfjUZo5py5IP3Z0u19oWLNsuc0xzQWGp6Iyz/8ARNeWbTxF7EE3LhLZQBAiEUyYAB0G/rrXxOzkNwPir9xFKhmQZeUXMQRmAJCnXxd8aCszD7JF+8RaukgyQzrlnXWYn4DfSjLFtdhzUppN9H5NnD7ci2quCXP0lghtN510OmtR2bj3iDcbmg5VEnKoOrT1a7+3Sp8P3PcmkElhvDIAynz6ZtxA4TIg1Fcw0eCzHp3gHtEwYgbqxnR3cMYqG5b/AH6jrtsoVDoyh1LIxBAZSSARI3bj56bYsySctzKJMqs9c6wPSa6fuZ2//kYkzbJ5rHejHiDwqt3bcrh2yvBQyyFZ/aICIMnSROqzp6DSh8ieSfs3Rn4S63LIxeSrSGICkZZI3EATu38d9dhte1iDfV8OZW8EIQwrAsAWBB4TzjrpnPRNcZsS6juoUsbjaqOTBjrnMYAnfHRXoCbSFtYt3GuXTIe6ykZdZK25AMT9LXt6Hg+sjPJaUdg2AxA0u3VJ3G3ZdQV7WaYPUFPbTTglQSbN4Sd5feT0nk9azjTQY1G+msexWMu5o3BbXwkcdRcfl0WsTZBnk83U1zT+VQffVRNo3QQA92TuAdtewA61K2NuTDjUeURW+2pNVa9iMWl6mXH2mCIClV8VGCjz5UE+earcrb8mfX/4oGM6Utn+AL9iKQYhONpfMzj4saH8wj8mKLieT/mNHLJ5Mes340me0foXB2OD8UpStrxrg7UU/wBYpD+ocsnk19Z/npOXXySem589Bw6eVHnRh9kNSd5TuuWz5yv2lFPYaF75XySem5+ZR3yPJ2/Tc/MpDs5+BQ9l22f6ppP8Ku+TuHsUn3gGlsPSO75Hk7f/ALn5lHfQ8nb/AJ/zKrvhGXwlI7QRTAvXRsdJls4lfJ2/5/npyYwDciDsz/PVMJS5KLYYovf4o3V6z/PRVCOuinbFgjRK2vKP7Mfm02LXj3PZL+bVMvTLl9QUUuM7lgq/UCk67gedu6uypKarqy/ltePc9kv5tJkteO/sx+bVRWply+q+EQI110osK8jNu2LeRWW4VK3EOZrYhZMSf2mo6tO2jZGxbYK3bjvcZirFeSUoHI+jDg8TDCJBrl+6nurQKbNohswIdhBAU6ELwLRO/T7q3cnty1buOLVq2CPBOQZzbBjwozdZkzqJ3VqtR2ck2nPTO+x9+3a1zsH4AWwD/wDIYqhtPb1xrTpmJQqRDEnTrrCvYo3HZm3kz+FSLqK4v5E2kqPT/gQjySkpLfsQYXFNYcXLZhlP6munx20Ld3DNfUm1cCknKYGaQJ6p9x1HGuXbDHcBP60pmKtvyLWmBCc5tx50DUCd4Gmu7XjwnJSVoFwThPZxO0Wu3We+5LFiCx48AJnfwpdnbQdNFMT0ceo9I1Ppro/8PV0iND+j5/wqTZXcM94PdUOtq3vI5zaQWyrvaAZrthyJ6PO5OBxdk6ftrVsveCwohOaDuAk5mUEmN8n7qmw2Dyjmqz9io0+rfrpdnmytlbfOUoSAShlk4FtQAewDdWZtzHheZbOpHOMRlB4bzrVPkSVUVHjk92zEvXkLAIrRGsx4XGBJgbt5PGt/YuJa6hsXLRxFtCHUQSbTKRMEAkArIjrpnc93LXMQZc8nbXVidIXfr0acN/Zvrq7+1eTRbGG5tpBGoBL9oI3anTr81YR65dDee44LbJLG0MOlnJh1a2GjPEh4jRSWXdvGhJMaxNUs1rouesPkphx7fSW23/TQfZUUlrGKBBtqesM4PuaPdWlpvbM8JRVJf8kjG0N6XPXX8upVu4YQQl1+kM6qPSoJPuqsblg70uDsuD70++jk7B3PcHaqn4OKXyLrW7Lx2ssQiNbHRbdVntIt5j5zVXlbXiP7QflU0Ya1wvD+JHHwDU7vLouWj/Hl+2Fo2JKKE5W35N/aD8ujlLfk29oPkpRs64fBAb6ro32WNNfAXhvtXB2o34UbH6e4vK2/Jt7T/wAaXlbfkz7Q/LVVxGh07aTzg0Bii1y1vyf85o5dPJj12/GqRFFA6RcOITyQ9Z/mo5dPJL6z/NVPLQFNFixRpJtIr4Kx2XLo/rqX/GW4gH6xdvtMayQtKKLYsImg+0J+ha9Rfwn30zvpeNq35s4+DxVOaTWi2PFFzvm35Ee0b8aKp+aiixYob3RWb1q2GCMAWAJCnNqDEeiqXc/gL9wRyZW2xDLcYAwSVaYJmTlQ5gDuI4mE7prlwWGNlS1xWQqAJOjCdB1E1h4fuixijXAA6b8l0TujQMAOwAAcK0h/jSObli8t2dttPZJYFSrZS4AhgpguFXju1GlUB3HW1kmyTGpzMTu16Yrnr+271y2W5Mo4aVtCxcbM1l8+rm5pqqrAnRjxq1htu37iLnsC2QpDErcBLSQIDEjQD3+hY17l/FUv3/08wv3sxLaDMSY6JMwOobqbavFGDKYIOlem4KzbGUQEXQHKokDjTXK3Ha01hUZXy2yFJzMczBLjnRme2guKV01y1cZZIwlDFo5/Y+Oa/AVSXkCAJ1O6O38a2tlXi2gBjxiNNN/HX/nqqTAubRYJzc28AAajzb6ecQBrOpganeeArBwhu0dnHOaaxf8AZPeKaSGJ1nUAaxwg9G+eNVrSKAwVQAdTEA8d+6R5qt4fZd9zBQqNd5VSY4AMRrr7jWIuCdbmY8J3sCdxicsgGpjDW9IufJcr6tmvYYCzHHlDPmUR8a0u5zbTYe6CDzG0YcO2s4bKD4JrhILW78kg6FWCqI8+X31kW1KnQmOg6+joqIuimsjsP/yDh7ltFvYSOTuatkEsjCDzd/NI4Aadm7j9hENcBvFra780EnNI4FGiRMEiK6bYdg4j9neLd7qG5QiYURMA8GJCgcein7ewFq6MuHHe+WAjLJbKNCHk6g9R4DU6z28U+Kkpo5Jw5cngzZxdk3EFu3cK2hByjEWucd+ZirAn9eaK3sxgIlT23UPvLmszZtu8iBLrrcygBWCFTlG4Nqc0bgd/bVtmNZcjWTp2jbijJRV6Za/w5um37S381N/ww9Nv2qfNVXlKdmms9Gnq7lj/AAw+Nb9onzU7/DT41v2i/jVeaMxp6F6u5Z7wPj2vaCj/AA//AHLXr/8AFVs1E0aD1dyycB/uWvWPy063hSvg3rY7GYfBaqF6aWp2Kmaq37o//qXzvcPuKGjlmO+7h2+tbn38jNZOemm71U7FgbHM+kcKewXh9lRSG3Y48kPq3Lw+1ZasjlKAaMhYeTX71wx33SvZmb/srTXwWH4Yn02nrMBpZoseL7l04BOF+15xcH/bik/ws8HtHsuL95BqkW66M1K0FPuaq7Ccjwl8wdvsKajubJI3tHbbvD426zZp64l18F2HYxHwp2hVLuT96L5RfVufJS1F/iV7y1312/GijQVL9/0c+2Exra8raXqCzHpWnYfZ+Jn9rfBGvNVVXsk5DI6tOGtdTyVnx7ns1/MpkWJP7R/Zr+ZS34Cl5OYubCJIIuZQAAByamOJgjLpO4QKju28nNLZo4xHmGprT2ttBAclliRuZioHmWGPp/8AuuexOJM6CaUpyqmyY8cW/Sh7NGtPw+MBCugQsBCXcozhDIhW3gand06aVmXLy3LZCklocsPFyFSB0yfeJo2fpbAuEoUAC5VDFhpGhYACJ1J1gRM0oQaV3Q+SUbxqzSI1qHFIVIurfuWSCoYDMUZdd6rvM9Jj747eNWY16iwAn0EgHz1dw9kXDkMc7QAneTpE8D0VXHyOMiZQUkY+08T+1F4s11WDanQjWGIGgBlSY08KrGD2naYSXyj6jT8KsW9hpcVrT3zZGZcjvaJktzYgP4LEbxxUaaitTBYS7ZUWlLFbfNB5K3rB363gTO/cDWs1ltmfFJxdJEWC2ivJ3bdsh7dwrmBDAgiGB4RqAeuO2pMLspiFuMlwW1MkoGBucMisREnQ5h1+bpcBs1hbF7ELzJ0UhV5TogBn0/WgpMXeDsSALQ4KqgqOvKrKCevSs1BRdm3xMliihtPDLfgOrG2vgW2dmVR2TlnhMdlVbWybK6rZtA9IRZ9MTWicKp8LEXR/6dm2o8+e4594qa1ZsARnvHrZVJ/+Spdv3LjS1RRDmgk9FaQSx41z1F+elAseNc9RfnpUVkuxmLPRUqrV3LZ8a76q/PRFnxrnqr89FA5eCnlpctW/2PTd9VPmpSbP+76q/NToVlLLQVq5Nj/d9C/NQDY/3f5PxooLKZWlirk2P93+SibH+76UooVlPKabydXpsdF30r+FL+w6LvpX8KdBkUVtddLyVXc1nou+lPwoD2Oi76y/hRQsmUeTpOTq/wApY6LvrL8tBuWPFu+unyUUGT7FDJRlq4z2PFu+unyUcpY8W77RPy6KC32KOWky1ez2PEu+1T8qkFyx4l32q/lUUO/BTyfrSkq7yljxLntU/KooFk+xwFrGXbZuG5cdzJIBZoVCMwAg6sQR1DzGtDZ+IOTUAgKygnUiDAOvSus9dUzsu4DNxrSwRpnZmJO4BcvH63RrS4W4MgK65oOn0iQAD2nQeaq5Wqsx4bTcR1+9T8bbtIi52OdmCFQAfCR3HHTwI857Ks4jZC8kS5GcjTM+RQT0kb499U8NiFuDLeTMoUW2ddQXUyrHoENqY37qXDFPb6l89r0roNwdlUz5RrcILEgEkiSOEDUk6DfUvJ9VWdr4RcMttQgcuzDLLBwFAAgg6gzrpvA131YtGwqDMbSmASCykqY1EzrUzjK9sOPFozTs9z/ltB4lTHpOlXcPsptM3NHVqfwHvqVdq2F0Vp+opPwEU1du2i2XnidNQg187VGDNk4o072HV1CkAgAgTroYkHpGm49A6K6HZ+z0s2xdxIJ0/Z2jveOLDo7fP0F2BwiYdFvXYa4dbdsEadbETu93Wd2TjcW91y7mSfcOAA4Cr6LZH+b19STaG0HvOWYz0AblHQBVXP10kdtNIqepskkqFLddNzHppNeigTSGPDGnA00CnZaaELmpQeukNGWmIJ66C1JFJFAhS1GaiKCtMBOUijlTRlpMlACi5ThcpoSjLQIfylAuUgUUmSgB2ejNSBKXJQAmamlppzL+v0KQJ+v0KAEmlmkyUZKBC56SjL+v0KKAOf2ltaxcIKZ+c6B82XmBXUrcBDEMrW513DKB10zDYJbC3H5Ui3CiyURWyuxzEjM4kZAdIMZt/TX7n+5m6l8vzDbKOIYnMJKEc3KZJMQJ1hjpGu33UdzvMsNYIYJb5Nhm1kMxzLP0eG/o0reqWzjUsnrqc7iTauGXxF1j+9amOz9rpVvYmOsYe4GzNdRiM6G3l0HHwzO8iI49UGG33PXTvyDtJPwBq4O5gRrcM9S/80vipGvwJPqafdbjLDut23dthbyAsospdOZOacxkcIEEEyGrnmwtl4zYlR2YdR9hprTTuatcWc+gf01ewPc9aLBVtl2OgDEmT2bvdU/EXYr4Eu+jO2Z3L2L5hMWzaxC4ZjqeAm4Na63Ddx+FwRzXLr3L5EoMoi3poSoJ48Z7OJrUQW8AkKFbEEcPBtAjh+pPUN+BevFmLMSWJkk8aHyOIR4VL5fcyLWwi143HxHOmczWQ3oGfSPNHCuiSxZAE3nJ6eRiT7TSqNIazlNy6m8eJRVJs0ORseWf2X9ygWbHlbnsv7lZvmpZqbKw8s0uSseVuey/uUvJWPK3PZf3KzhSxTyFh5ZocjY8q/sv/OjkbHlX9l/cqgaDRYsfLLvJWPKv7L+5S8lY8q/sv7lZ/wCv1pRRYYeWX+SseVf2X9yg2rHlX9l/cqhH6/QpKLDDyzQFqx5V/Zf3KOSseVf2X9ys+aCeqnYY+WaHJWPKv7L+5SGzY8s/sf8AzqhNFFiw8miLNjyzeyPzU5cPY8ufZN+NZk0tFhh5NI4ex5c+yakbDWOGI/8Aaes4UoosMPP2/Bf71s/6gezf8KVcLa/1C+zufLWfRNFiw8/b8F84W1/qF9nc+Snd6W/9QnqXPkrOJoFFhi+/2/Bod6W/9QnqXPko7zt+XT1LnyVnzRNOxY+ft+DQ70t/6hPUufJRWbNFFhh5+34KttcQIjERGX/LX6Mxx/ePpqdb99UCLfZVmTC29+njWyeA40UVOcmV8KC9gS+xADXGuEcTlHuRQPdSmiipZpGuiJcJhGuOEQFmPD7yeA666C/fTBqUtQ18iHfgnUum/q9PAUtFWtRsyl6p4voc47FiSdSTJJ1JNJH6/QpKKg2Qs00tS0UDEmn0UUCYooFJRQApFLFFFNEiEUmWiimAUGiigAApsUUUAKBSFaKKAHZKAn6/RoooCxAJpTpRRQIBNKJ66KKAGn9fqaWkooAAKWiigA/X61ooooA//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4102" name="Picture 6" descr="http://deportes.fi.uba.ar/images/detalles/atletismo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56176" y="3861048"/>
            <a:ext cx="2237234" cy="22547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4254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heel(1)">
                                      <p:cBhvr>
                                        <p:cTn id="7" dur="2000"/>
                                        <p:tgtEl>
                                          <p:spTgt spid="3">
                                            <p:txEl>
                                              <p:pRg st="1" end="1"/>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1)">
                                      <p:cBhvr>
                                        <p:cTn id="10" dur="2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4098"/>
                                        </p:tgtEl>
                                        <p:attrNameLst>
                                          <p:attrName>style.visibility</p:attrName>
                                        </p:attrNameLst>
                                      </p:cBhvr>
                                      <p:to>
                                        <p:strVal val="visible"/>
                                      </p:to>
                                    </p:set>
                                    <p:animEffect transition="in" filter="barn(inVertical)">
                                      <p:cBhvr>
                                        <p:cTn id="15" dur="500"/>
                                        <p:tgtEl>
                                          <p:spTgt spid="4098"/>
                                        </p:tgtEl>
                                      </p:cBhvr>
                                    </p:animEffect>
                                  </p:childTnLst>
                                </p:cTn>
                              </p:par>
                              <p:par>
                                <p:cTn id="16" presetID="16" presetClass="entr" presetSubtype="21" fill="hold" nodeType="withEffect">
                                  <p:stCondLst>
                                    <p:cond delay="0"/>
                                  </p:stCondLst>
                                  <p:childTnLst>
                                    <p:set>
                                      <p:cBhvr>
                                        <p:cTn id="17" dur="1" fill="hold">
                                          <p:stCondLst>
                                            <p:cond delay="0"/>
                                          </p:stCondLst>
                                        </p:cTn>
                                        <p:tgtEl>
                                          <p:spTgt spid="4102"/>
                                        </p:tgtEl>
                                        <p:attrNameLst>
                                          <p:attrName>style.visibility</p:attrName>
                                        </p:attrNameLst>
                                      </p:cBhvr>
                                      <p:to>
                                        <p:strVal val="visible"/>
                                      </p:to>
                                    </p:set>
                                    <p:animEffect transition="in" filter="barn(inVertical)">
                                      <p:cBhvr>
                                        <p:cTn id="18" dur="500"/>
                                        <p:tgtEl>
                                          <p:spTgt spid="4102"/>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randombar(horizontal)">
                                      <p:cBhvr>
                                        <p:cTn id="2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43493" y="980729"/>
            <a:ext cx="3528508" cy="2664295"/>
          </a:xfrm>
        </p:spPr>
        <p:txBody>
          <a:bodyPr>
            <a:normAutofit fontScale="85000" lnSpcReduction="20000"/>
          </a:bodyPr>
          <a:lstStyle/>
          <a:p>
            <a:pPr marL="68580" indent="0" algn="ctr" fontAlgn="base">
              <a:buNone/>
            </a:pPr>
            <a:r>
              <a:rPr lang="es-CO" dirty="0"/>
              <a:t>Yo pensaba – Así es el caminar de la Mano de </a:t>
            </a:r>
            <a:r>
              <a:rPr lang="es-CO" dirty="0" smtClean="0"/>
              <a:t>Cristo. Te </a:t>
            </a:r>
            <a:r>
              <a:rPr lang="es-CO" dirty="0"/>
              <a:t>tomas de la Mano de Jesús, y comienzas a caminar.</a:t>
            </a:r>
          </a:p>
          <a:p>
            <a:pPr fontAlgn="base"/>
            <a:endParaRPr lang="es-CO" dirty="0" smtClean="0"/>
          </a:p>
          <a:p>
            <a:pPr marL="68580" indent="0" algn="ctr" fontAlgn="base">
              <a:buNone/>
            </a:pPr>
            <a:r>
              <a:rPr lang="es-CO" dirty="0" smtClean="0"/>
              <a:t>Pero</a:t>
            </a:r>
            <a:r>
              <a:rPr lang="es-CO" dirty="0"/>
              <a:t>… ¿Vas a su ritmo? ¿Ajustas tu paso al paso de El? ¿Coordinas tu tiempo al de Jesús</a:t>
            </a:r>
            <a:r>
              <a:rPr lang="es-CO" dirty="0" smtClean="0"/>
              <a:t>?</a:t>
            </a:r>
            <a:r>
              <a:rPr lang="es-CO" dirty="0"/>
              <a:t> </a:t>
            </a:r>
          </a:p>
          <a:p>
            <a:endParaRPr lang="es-CO" dirty="0"/>
          </a:p>
        </p:txBody>
      </p:sp>
      <p:sp>
        <p:nvSpPr>
          <p:cNvPr id="4" name="3 Rectángulo"/>
          <p:cNvSpPr/>
          <p:nvPr/>
        </p:nvSpPr>
        <p:spPr>
          <a:xfrm>
            <a:off x="611559" y="4581128"/>
            <a:ext cx="7831757" cy="1200329"/>
          </a:xfrm>
          <a:prstGeom prst="rect">
            <a:avLst/>
          </a:prstGeom>
        </p:spPr>
        <p:txBody>
          <a:bodyPr wrap="square">
            <a:spAutoFit/>
          </a:bodyPr>
          <a:lstStyle/>
          <a:p>
            <a:pPr algn="ctr" fontAlgn="base"/>
            <a:r>
              <a:rPr lang="es-CO" dirty="0"/>
              <a:t>Cuando te pones a recapacitar en esto, te das cuenta que no te estas adaptado a Su </a:t>
            </a:r>
            <a:r>
              <a:rPr lang="es-CO" dirty="0" smtClean="0"/>
              <a:t>caminar. Haces </a:t>
            </a:r>
            <a:r>
              <a:rPr lang="es-CO" dirty="0"/>
              <a:t>tus </a:t>
            </a:r>
            <a:r>
              <a:rPr lang="es-CO" u="sng" dirty="0"/>
              <a:t>propios</a:t>
            </a:r>
            <a:r>
              <a:rPr lang="es-CO" dirty="0"/>
              <a:t> planes, en tus </a:t>
            </a:r>
            <a:r>
              <a:rPr lang="es-CO" u="sng" dirty="0"/>
              <a:t>propios</a:t>
            </a:r>
            <a:r>
              <a:rPr lang="es-CO" dirty="0"/>
              <a:t> tiempos, y a tu </a:t>
            </a:r>
            <a:r>
              <a:rPr lang="es-CO" u="sng" dirty="0"/>
              <a:t>propio</a:t>
            </a:r>
            <a:r>
              <a:rPr lang="es-CO" dirty="0"/>
              <a:t> ritmo, sin tener en cuenta a Jesús, que es quien va contigo</a:t>
            </a:r>
            <a:r>
              <a:rPr lang="es-CO" dirty="0" smtClean="0"/>
              <a:t>. </a:t>
            </a:r>
            <a:r>
              <a:rPr lang="es-CO" dirty="0" smtClean="0">
                <a:solidFill>
                  <a:srgbClr val="FF0000"/>
                </a:solidFill>
              </a:rPr>
              <a:t>(Lea Isaías 58:13).</a:t>
            </a:r>
            <a:endParaRPr lang="es-CO" dirty="0">
              <a:solidFill>
                <a:srgbClr val="FF0000"/>
              </a:solidFill>
            </a:endParaRPr>
          </a:p>
        </p:txBody>
      </p:sp>
      <p:pic>
        <p:nvPicPr>
          <p:cNvPr id="5124" name="Picture 4" descr="http://t3.gstatic.com/images?q=tbn:ANd9GcTLzZo65jxqvlUEpVGt3CqZ_fr4Gf_5O1K2md5MpQRup5beHIX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1052736"/>
            <a:ext cx="2524125" cy="24578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0708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par>
                                <p:cTn id="19" presetID="31" presetClass="entr" presetSubtype="0" fill="hold" nodeType="withEffect">
                                  <p:stCondLst>
                                    <p:cond delay="0"/>
                                  </p:stCondLst>
                                  <p:childTnLst>
                                    <p:set>
                                      <p:cBhvr>
                                        <p:cTn id="20" dur="1" fill="hold">
                                          <p:stCondLst>
                                            <p:cond delay="0"/>
                                          </p:stCondLst>
                                        </p:cTn>
                                        <p:tgtEl>
                                          <p:spTgt spid="5124"/>
                                        </p:tgtEl>
                                        <p:attrNameLst>
                                          <p:attrName>style.visibility</p:attrName>
                                        </p:attrNameLst>
                                      </p:cBhvr>
                                      <p:to>
                                        <p:strVal val="visible"/>
                                      </p:to>
                                    </p:set>
                                    <p:anim calcmode="lin" valueType="num">
                                      <p:cBhvr>
                                        <p:cTn id="21" dur="1000" fill="hold"/>
                                        <p:tgtEl>
                                          <p:spTgt spid="5124"/>
                                        </p:tgtEl>
                                        <p:attrNameLst>
                                          <p:attrName>ppt_w</p:attrName>
                                        </p:attrNameLst>
                                      </p:cBhvr>
                                      <p:tavLst>
                                        <p:tav tm="0">
                                          <p:val>
                                            <p:fltVal val="0"/>
                                          </p:val>
                                        </p:tav>
                                        <p:tav tm="100000">
                                          <p:val>
                                            <p:strVal val="#ppt_w"/>
                                          </p:val>
                                        </p:tav>
                                      </p:tavLst>
                                    </p:anim>
                                    <p:anim calcmode="lin" valueType="num">
                                      <p:cBhvr>
                                        <p:cTn id="22" dur="1000" fill="hold"/>
                                        <p:tgtEl>
                                          <p:spTgt spid="5124"/>
                                        </p:tgtEl>
                                        <p:attrNameLst>
                                          <p:attrName>ppt_h</p:attrName>
                                        </p:attrNameLst>
                                      </p:cBhvr>
                                      <p:tavLst>
                                        <p:tav tm="0">
                                          <p:val>
                                            <p:fltVal val="0"/>
                                          </p:val>
                                        </p:tav>
                                        <p:tav tm="100000">
                                          <p:val>
                                            <p:strVal val="#ppt_h"/>
                                          </p:val>
                                        </p:tav>
                                      </p:tavLst>
                                    </p:anim>
                                    <p:anim calcmode="lin" valueType="num">
                                      <p:cBhvr>
                                        <p:cTn id="23" dur="1000" fill="hold"/>
                                        <p:tgtEl>
                                          <p:spTgt spid="5124"/>
                                        </p:tgtEl>
                                        <p:attrNameLst>
                                          <p:attrName>style.rotation</p:attrName>
                                        </p:attrNameLst>
                                      </p:cBhvr>
                                      <p:tavLst>
                                        <p:tav tm="0">
                                          <p:val>
                                            <p:fltVal val="90"/>
                                          </p:val>
                                        </p:tav>
                                        <p:tav tm="100000">
                                          <p:val>
                                            <p:fltVal val="0"/>
                                          </p:val>
                                        </p:tav>
                                      </p:tavLst>
                                    </p:anim>
                                    <p:animEffect transition="in" filter="fade">
                                      <p:cBhvr>
                                        <p:cTn id="24" dur="1000"/>
                                        <p:tgtEl>
                                          <p:spTgt spid="5124"/>
                                        </p:tgtEl>
                                      </p:cBhvr>
                                    </p:animEffect>
                                  </p:childTnLst>
                                </p:cTn>
                              </p:par>
                            </p:childTnLst>
                          </p:cTn>
                        </p:par>
                      </p:childTnLst>
                    </p:cTn>
                  </p:par>
                  <p:par>
                    <p:cTn id="25" fill="hold">
                      <p:stCondLst>
                        <p:cond delay="indefinite"/>
                      </p:stCondLst>
                      <p:childTnLst>
                        <p:par>
                          <p:cTn id="26" fill="hold">
                            <p:stCondLst>
                              <p:cond delay="0"/>
                            </p:stCondLst>
                            <p:childTnLst>
                              <p:par>
                                <p:cTn id="27" presetID="21" presetClass="entr" presetSubtype="1" fill="hold" grpId="0" nodeType="click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heel(1)">
                                      <p:cBhvr>
                                        <p:cTn id="2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71600" y="1052737"/>
            <a:ext cx="4104455" cy="3384376"/>
          </a:xfrm>
        </p:spPr>
        <p:txBody>
          <a:bodyPr>
            <a:normAutofit fontScale="92500" lnSpcReduction="10000"/>
          </a:bodyPr>
          <a:lstStyle/>
          <a:p>
            <a:pPr marL="68580" indent="0" algn="ctr" fontAlgn="base">
              <a:buNone/>
            </a:pPr>
            <a:r>
              <a:rPr lang="es-CO" dirty="0"/>
              <a:t>Entonces la pregunta </a:t>
            </a:r>
            <a:r>
              <a:rPr lang="es-CO" dirty="0" smtClean="0"/>
              <a:t>es: </a:t>
            </a:r>
            <a:r>
              <a:rPr lang="es-CO" b="1" dirty="0" smtClean="0"/>
              <a:t>¿</a:t>
            </a:r>
            <a:r>
              <a:rPr lang="es-CO" b="1" dirty="0"/>
              <a:t>Sigues de la Mano de Jesús o te has soltado</a:t>
            </a:r>
            <a:r>
              <a:rPr lang="es-CO" b="1" dirty="0" smtClean="0"/>
              <a:t>?</a:t>
            </a:r>
            <a:r>
              <a:rPr lang="es-CO" dirty="0"/>
              <a:t> </a:t>
            </a:r>
          </a:p>
          <a:p>
            <a:pPr fontAlgn="base"/>
            <a:endParaRPr lang="es-CO" dirty="0" smtClean="0"/>
          </a:p>
          <a:p>
            <a:pPr marL="68580" indent="0" fontAlgn="base">
              <a:buNone/>
            </a:pPr>
            <a:r>
              <a:rPr lang="es-CO" dirty="0" smtClean="0"/>
              <a:t>Las </a:t>
            </a:r>
            <a:r>
              <a:rPr lang="es-CO" dirty="0"/>
              <a:t>consecuencias son obvias no avanzas, tu trabajo no da frutos, y nada de lo que emprendes es </a:t>
            </a:r>
            <a:r>
              <a:rPr lang="es-CO" dirty="0" smtClean="0"/>
              <a:t>placentero. </a:t>
            </a:r>
            <a:r>
              <a:rPr lang="es-CO" dirty="0"/>
              <a:t>                                              </a:t>
            </a:r>
          </a:p>
          <a:p>
            <a:endParaRPr lang="es-CO" dirty="0"/>
          </a:p>
        </p:txBody>
      </p:sp>
      <p:pic>
        <p:nvPicPr>
          <p:cNvPr id="6146" name="Picture 2" descr="http://t0.gstatic.com/images?q=tbn:ANd9GcT6RjhDFKaujP6P1cPxeq2O-Ep9js2DpmCjRqiT532ZGFO5he5MA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908720"/>
            <a:ext cx="3384376" cy="352839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843808" y="4653136"/>
            <a:ext cx="5616624" cy="1754326"/>
          </a:xfrm>
          <a:prstGeom prst="rect">
            <a:avLst/>
          </a:prstGeom>
        </p:spPr>
        <p:txBody>
          <a:bodyPr wrap="square">
            <a:spAutoFit/>
          </a:bodyPr>
          <a:lstStyle/>
          <a:p>
            <a:pPr fontAlgn="base"/>
            <a:r>
              <a:rPr lang="es-CO" dirty="0"/>
              <a:t>Por eso dice el versículo </a:t>
            </a:r>
            <a:r>
              <a:rPr lang="es-CO" i="1" dirty="0"/>
              <a:t>“que hay que ponerse de acuerdo”.</a:t>
            </a:r>
            <a:r>
              <a:rPr lang="es-CO" dirty="0"/>
              <a:t>     </a:t>
            </a:r>
            <a:r>
              <a:rPr lang="es-CO" dirty="0" smtClean="0"/>
              <a:t>Ponte </a:t>
            </a:r>
            <a:r>
              <a:rPr lang="es-CO" dirty="0"/>
              <a:t>de acuerdo con Jesús, ajusta tu paso, ritmo y tiempo al de El,</a:t>
            </a:r>
          </a:p>
          <a:p>
            <a:pPr fontAlgn="base"/>
            <a:r>
              <a:rPr lang="es-CO" i="1" dirty="0"/>
              <a:t> </a:t>
            </a:r>
            <a:endParaRPr lang="es-CO" dirty="0"/>
          </a:p>
          <a:p>
            <a:pPr fontAlgn="base"/>
            <a:r>
              <a:rPr lang="es-CO" b="1" i="1" dirty="0"/>
              <a:t>“porque entonces harás prosperar tu camino, y todo te saldrá bien</a:t>
            </a:r>
            <a:r>
              <a:rPr lang="es-CO" b="1" i="1" dirty="0" smtClean="0"/>
              <a:t>.” </a:t>
            </a:r>
            <a:r>
              <a:rPr lang="es-CO" b="1" i="1" dirty="0" smtClean="0">
                <a:solidFill>
                  <a:srgbClr val="FF0000"/>
                </a:solidFill>
              </a:rPr>
              <a:t>(Josúe 1:8).</a:t>
            </a:r>
            <a:endParaRPr lang="es-CO" dirty="0">
              <a:solidFill>
                <a:srgbClr val="FF0000"/>
              </a:solidFill>
            </a:endParaRPr>
          </a:p>
        </p:txBody>
      </p:sp>
      <p:sp>
        <p:nvSpPr>
          <p:cNvPr id="4" name="AutoShape 2" descr="data:image/jpeg;base64,/9j/4AAQSkZJRgABAQAAAQABAAD/2wCEAAkGBxQSEhQUExQUFRUVFBQVFRUUFBQUFBUUFBQXFhQVFRYYHCggGBonHBUVITEhJSkrLi4uFx8zODMsNygtLisBCgoKDg0OGhAQGywkHyQsLCwsLCwsLCwsLCwsLCwsLCwsLCwsLCwsLCwsLCwsLCwsLCwsLCwsLCwsLCwsLCwsLP/AABEIAMcA/QMBIgACEQEDEQH/xAAcAAAABwEBAAAAAAAAAAAAAAAAAQIDBAUGBwj/xABBEAACAQIEAwYCCAUCBQUBAAABAgMAEQQSITEFQVEGEyJhcYEykQcUI0JSobHRYnLB4fAz8SRTc4KSNENjosIV/8QAGQEAAwEBAQAAAAAAAAAAAAAAAAECAwQF/8QAJREAAgICAgIBBAMAAAAAAAAAAAECEQMhEjEEE0EiMlFhUpGx/9oADAMBAAIRAxEAPwDi5ekF6Kkk0gHA/nSw9MXo70AP56RK2lJBpTHSgYxeizGhQpiDzGjDUmhQBIiJtTl6Qg0o7VIxWY0GbTelwYZ5DlRSx6KL1dYfsq5F5GCfwjxN78hSbSGk2Zg360Fudrn0ua1ycHgXlmI/Ff8ATalFlT4Bb0AFPkHEzcXC5mFwpt56H5Gm0RlJBuCORrRtIx52HmaZlRW0bXzG4osKKS9EW86mYnAsuo8Q/P5VDoJGmNIZqW9NtTQBZjQzGioqYB5qGY0VCgBxWo81NilUAHejvSaOkA4BRlaStOCkAwTRXpRWkEUwBeheioUwFg0sGmhSxSAQaI0phSaYBUYq24L2bxOL/wBGJmXm58MY9WOlX8/0dyxrdpos34VDEema39Klziu2UoNmXTatV2f7GPMFkmJjjOqj77j0+6PM1P7AdjzLK8syFkhYAIAWDPa92t90DXzroGOxCga1hkyVpGuPGntmZOGigXLGoXyHxHzJ5+pqunxBOw9+XualzrnJt62J/MmokrAaAedzt7CpiWyBiIjuT/f23pjJbfnU0Ovv87+nSkP1OnkNSfWtEyGiBNCPM/pUVx5VZMbag28j/mtN4jDsArMpUSBijWtmCnKxHUX0v5VaZDRBF+RPvoKbnwav/C3UbVNhwbSOqRqXdjZVUElj0A5mokgIJGotoR6cqZJR4iIqxU7imTCelX5UH4rEeetR8Th8x8BA0+Hb3FOwopWjIpNql4qFkNm+Y2NR6aYmNkUVLcUimIFKpNHQAd6MUmhegB1TTgamAaWGpAJNJNGaKgAqO1C1GKYAy0u1GrVe9leAz4+YRQLc7u5+CNfxMf0G5qWxpWVOCwEk8ixxIzu2gVRcn9h5113sj9FccQEmNtLJuIgfs0/m/Gfy9a3PZnsrBw+OyC7kfaSsBmby8l8hT09iSwB1253A8v8ABXNPM+kdMMSW2VnFcSqJkUbCwCgBVA6Af0rnvF8exNmPsNK6Lj0AjOYC55nW3QeZ8hXO+L4Es9kBYnQKNSTyAHXyqIbLm6Q/iEnePhxwayE5JQDGD4MR37mQu2ynL3Zu1vCByqxjbPAGaEmP/wDl/We9AkyCdHKtY3+Kwvl9dKyeKwk0Is6yxZr6MrxhgN97Zt6jw4WVlcpnyxKWfKTZFYgEm2wOl/at9GGzdY3hpSK5iXMmIwiWUTkGOVWLhnY2kucpzIABewNEmFjTERMsCoI+MjCi5lIMV7qXzORmBFwRYai4PPA4PvS6pFndmyqqAk3t8KqL/IVI+sZiVfMrAkFWJ+IaH30t1oA1WB4bdoM+FF5sY8OIFp07iICPKQC90JDu+drj7PTS9UPBMjfXWMazrBhpJYye8AzJNGiMSjC4KuxI6DS1r1XThrtqbvo2p8Q/i/F71FIKg2uL6EA6Hlr1FMVM2XFeFoxxSx4UK8Y4a8ZzzC7YwxiVCXYqE+0IGlxlJuac4hwhQcM80DtlnxMEqQriie5w8AaMKJmDyBDmN1y51VrC9YaWZtfExvobsTp5gnXc0y0z3vne9wb52vcCwN7720v0pk0zVRwNHxXBIqoAZsE47oSgMryI3eFJbvGxGpQ/DbpUgcLhGH7ySGaQyNjxK0UTuYXhd1iGYSKkWWyuc6tmDHyrEZ2zFszBr3LXOYnqW3JoF2IIzNZjdvEbMRrdhzPrVCNbxDg8SRTDurJHw/D4mLF5pPtcRJ3N0uWyFWLyIEAuO7vvemeEHNw6M/V0lUcSZZnImJSNoYSXco4yi2ZbnSw63NZVnbKFJJUEkKSSoJ3IGwPnSSxsVBNja6gmzW2uOdqYGs7VcDEEE7NhymTik0MbMJLnDZHMYGY2K3As25tuayBwav8ABoemwNSsd3sbvFNnDKQHR2JIIAsGF7XAt6UWFa5pAVuLwLoLspHnuPyqBW2Eoy2+IHTXaqzF8IjYEqSp+Y9Kal+QcTOUqnsRg3T4lNuvKkZdKokbNFSyhorUAEKcFIFLAoARQoGjAoAAFKAoAVpexPZCbiU4jjGWNbGWUjwov9WPIVLY0rEdi+yU3EZ+7iGVFsZZSPDGv9WPIV6P4FwODh8AihWyjVmNi8jW1ZzzP6UvgvCIcDAIMOuVV+I7szHdmP3mNJxc2c72FcuTJejpx462Mzylzc7Dbp/emTEXPM7+QAt+VPol/Py6UuVxawt6dfXyrA2KriaIFOhY7A9fIeVYKeMnEw/9aKwH/UXauicQjyqbi7HYc9uf7VznjKnOTe5vqenpWuMjITcUQ882EjiLXxmJxEnfFgMyLLoqRjNaxLWF2ayjShiOGCMTlIyvecJzuBG6rnOIVWIRySmkYJUnTXas4qFmCqGZiRltcsWvYZba3peIwMqB7qy5Ahe/wr3uqa7HNe466nrWxhRoZuCCEwMYVSSPiWCjJRZrZHuxvJIbS+JF8agC5sL0zh+Dxy4mLvsMqM/E54Clph32H7t3aRgzEllfL41sPHtWdRGYhVDMxsAFDMzW+EKBr6UzLhJAEkIZVZSI3J0KobEKegva3K9OxUaLsjhPrJiL4WJYjMmGcD6zI98t20zfZGzLeR23XQb1RYTAHvICUJWRwArg+ILL3bi2+jBgfMGqxorAkk2JBNidSDcE+h1uaTiMRIxTxH7NcqG9sq3LWFuZZmJO5JJN6YG6bhUPeov1NLHizYIj/iP/AE5I8R8esg1IbYA7G1xWpwWCPDKzQzS5lxnePHEzmJ4XdYgZO8VYcoVGIZTmDHyAzaYw7SXH8QJ/MU4Yib63U2bfQkG4J6miwotey/C4ngaaSGTEMMTFE0cUTzEQMhZmCrIhTMQVEhvlK7a0H4VGMHIyQEMiyyFsQjhniOJ7uKWGZGMedRlQxEC5DEX0qnXCOyyOgZkRftCvJXIAzW5E2HTaobfDa5sDcKScoO1wNr+dNMTRq+ynCoZY8GJcMshxGNmwzOe9Dd13UbgrlYDMCz2bkFOhsTTeB4P3i4OeLCrG/d4x2XNisoOElQRShVJkkkGb4QRmI1sAaymY/iItroT57a+Z+ZpBlbSzMLG4sxuCeYN9Nz86diaN83ZyL63Ipw5JlTAmJnimfDpNPHnlSVVfvIxIwNnObJZqwoiAd9ALM2inMq2Y6A8wNgedRxIwuMzC65bBiBl/Cbfd8tqewQI22piSJWT/AC/9aTMum9/0qWsYYdDTTpb3qbKoYil0sReo8vDVYEobHodqlWHSkux5afpTFRQ4qF10YEfp86jWraQxZhZgCPP9qoOMYWND4DrzUa2/ammDRVgU6oFFlpWQUyRAtR01QFAWWXC8E2ImjhjF3kdUX1Y7+gFz7V6o7NcDhwUCwQgBVGp+87fedjzJrkv0Fdm7l8dIPhJigv1t9o/yOX510PF9o5Fxgw0WHeYBQXdDbIx11LeG1rcxvXPkl9VI3hHVmhxOGzbG1V2KhPQg62t/Q1OGLAKhjlZtlYgMbbi3Mjyp/MDWOmbK0ViKQuo305AHy9P1piVsmp+K/sPMirKXCg3toaqcZhiuYtqDzX8/Spqilsj4h8yE8yCSdzvsP8/tzjjZ8RH6V0idfBffTlvtzrm3HNXOlqvGTk0hXY4H67DZb6vpYm32b66VJw3C74OQtCq/8K2JjEazZRIHyg5i2RTlDL3YuQouSDWetby96UEsNR1sP19K3MGjW4XhYTGQxCAdyZoFjm+1DSq0WZiHDWNyS11+HJy1rP8AFYCMHgtCNcWNVI17yPT1uD8qgG5OhN9h6He3QVMXAPlVyjkMcqtlbKzfhU7E76UCou8XweKMqiwuy95hO6k7siOQOFMueXvD3ubMSAqrlK22vUnCYGNMRC4gSMR8WfDg/aZTGNULZmILAi4Og1GlZnEQMjZXVlZeTAhlvrsdRyNJxWFZCA6kXUOt+at8LDyNMVFthuDx90jz4VyzSSpPHDA+aJVjTu7FpR3JOYvmYMDbkBqzDw5RAgGGXM3CpsSXAlzGaF5MjKM2XUKt9Ncw8qo5tL+e/n5moWYk2uT6XAt/Wiwo2U3DwkOMWKG0ZwOGdZ8rnvc8mGkkIe9iMxa4A8IQba3GP4NAmJihXDyMpxmFjSQxMsUsMmkoMnenvSw8YKquWxGgrFTRHqQLEbm1jqR6HpRN3kaRu6sY3ziNjzCkBwh8iRcedMDQcMZBxPDKIYohHi1jI+08Q78hWfOx8YBXyuAbcqk4Hghl7ovgwrjikUUyCOVbYV4hcyAtdVvmObTXnWV0e5BzeXMetBUJufME67kHQnrY60rChjiOEySyra2WSQBdRlAcgA36C1Fgyb2HOjlFzzPUnmakYCO9wP707GkPFbbnX9PWi1561M7ggbf7U5HgdOYHnufToKnkVxK4Yctt/alYgpEuZyPL9gKVxfiyQDKNW6ch61kcRiWkbM5ueQ5D0qopsl0ibjuMu+i+FfzPvVUTSyKbatEjJsPPSlkpk0Yp0IVVp2c4K+MxEcEY1dgCfwr95j6C5qBh4s7KtwMzKtzsLm1z866x9FnFcFgncTHJK9gsjaqq31ViPhNwNSKznLijXFDkzrfB+Gx4aGOCIWSJQq9TbcnqSbn3qYihSSBYtuaTh5FdQysGUi4ZSCCPIinK4/2dVLop+I9nosRNHJMMwiHhW5ADXuTodToKidqeIS4eNBhY+8kZwFUksAo1a9zfoPetCRTZXUEi9tqQUQJOISRYcyzoEKx52VWz62+EHe99KpuwnFcTi3lecMkYtkGTKmt9ASLkjrWhxsIlUq2oNvyNxThIChFFlHtT5ITTIvEoovhzqjH4RmAJPkvOsNxns6+ba4/hGvvWi4J2ZVcVJi5WZmJbKGtYXP3fQaVK472hjgZFMckjvssYBsLgXJO2pFUmvgHvswEXZ9ibjlubc+lJHBHY6C5/zlyrqE2CDKLgqTY6bg7623pvCcOCXJNyedPkxcUYBOzRA2qywfBh3JWQXWKVZ7cyuUrKg82tGPatjIo6UyY1O4v/AG2p8xOFmVXgYazSqD3iTyzya3EpMhGU3stiENuefnpYsTwIupBS7DB4dU0OYMsi5stv4Wf/AAVrHhQ7qNOZA/Kmzh4zfRdd9Br69afsJ9ZlMRwBV+sFYIzYYUxhgxUFkj7zZhcEltL2/SkcQ4OI48TFDCtvrMZAKs3doYprNe+gBOhOgvV3jmQHKqjQ6m2o/l8/PlVW2GXopGmljpc8hv003NL2B6iG/ZaN2hEkQX/ipI3yCWNWjEeZUzOSWBdbCTQm5tyqi41weR8Jgw8SwlWxWdQjRqCxhOqtcg6e4F9dzpGwyknwjry1tpqdj67DzqNJhR0tfX4eZ569eu55Cj2h6jn8nCSmqk3HMaU7DqLP4f4xt7itfPhAdv73v76/M+lR5OCFjtlHnqTT532HCjPngx0N9DbKRqD71IwfDshsfP59L1ZjAPBfKdOanVT7cvWnuF43DySBSyK34CwIJ/hPy0NKUmNJC8Dwq4DMPMfvWV7V8eCExxHbQsOvQVou3nHRh07pDZ3Gp/Cn7muTyyFjc+1Vihe2LJKtIQ7Fjc0LUYo66jmY2RSDTrU2RTEIpYahalZKACvUzAcVeI8iDoQQNqgWoWqWk+yozcXaN32c7XyQG8Epj01jYlo2/wC07Hz/ADFdT7PfSNFIAuJHcvb4/ijbzuNtvTzrzlVlguNSR6aMvMEe1YSw/wATsh5EZff/AGemOznFMTOGaXD5I8x7tw6nOhJsSt+lqdxvaPDxYhcPI+WRlDC4JXUmwLDY6c64d2Z7WyYc3glKX1MbXaJvVeXr+ddI7MducK0rNiFEMz6Z/iiNhbR91256edYOOzRwdWtm4Z101Hi+HUa+nWksKqeN9n0x0kLM7d0l3HdtlBJ5hl8ulWsqZEbJc2U5c5LXsNNTr86hrRN7G2NICrmDEAkfOqrs1gMUsRbEzK92JVSpuL8g/P0IpeO41DDIkcrqjOLrfQe52HvSadlJpotJ53IJFibGwO1+QpHDXlMeaYoGvoFBA/MmkmUWvcW6/wB6JtaSkHEkut6bEdqirES6kuwUbqCbfIUz2gxbLExi3115im5pIccbk6RImkubCiLZdL66defIW51zDgPb2SHEZcSS8RNmv8Sa/EP2rpsuDNs0Z7xG8S+K5sw5HmDffkKrYpR4uiuxIbU3BHlrY8iB7bczrTDi2rDcNoSbqCd99up9qlFDrYHlbSx6a/hJGg6D1qIdL6KduXK+mXnbcADc60hDXdW566DQa7aAg7G2w2HOkxxZhoLnlZrKL7nXW2/i3PKllTuApvfc3/mBPTmTzJtVhw/A/fe4HIHQsbWzMP0HIUCG4OGBbE6m29rfIchVB2p7Rw4QZW8ctriNTt5sfuikdv8AtmMKDDCQZiPE24jB/wD1+lcZxeNLEsSWYm5JNyT5mtYY77M5TouuNdo5sSfG1l5Iuij1/F71RtLY32trp5UyZ6NFztlHME+ygsf0rpUaMG7HZ8W0xzOSdr3N9thUcm9OYYaEHkaQoqkKQKFqVahVEiCKIilkURoEJtR0S0YW+woAYJoA0RFKAoEJpQWitR3oGLqXheIsmh8S9DtUGluByqWk+yoTlB2mbjs12ulw2uHlIG7Qv4ojryH3eWunrXU+z/0iYeeyTD6vIdsx+zY7eF/3rzmpI1Gh61PwOMdmVPiLsqgHmWNh+tYyw/g64+RGX3aZ6qc5gOY5dPaqabs5h5ZzLMok8IGVtRpsAK5RheP4/hMvcyKco/8AakOZCOsbjb/NK6T2b7a4bGWUHu5f+W9gf+07N7VzOLW0auPwWHFuHCSF4ogIgy5QEAAA2Nh6UXCeCfVYlXvpJD0ezBR0HMD3q0IpNRYqMZxDiOMOKtho2ZV8OVk8LHmS3L1rZHAsyAyBQbWdQcwudrGwpyNstytgTuedNYzEFIyNbnYC5JPTTek2q2XHk3o5b2s7LQhnkzW3sMwUVQcE7X4rDAIkxyroEazpbpY7e1a7tLhX8ZyqAmpL2ZgGF/hHMVyqVrk89fT/AGrXxpOV2V5aSSo7Jwj6Q4Zx3eKTuy2hdblD681/OtFicErIHiIe9zmBBJHLLbS9tB0rz7DOR+xrcfRtxKU4lY0eyNcujN4SAN1B+96VtPGqtHFGbumdDwWEzWzKVCgAg7My8rHXKPzNVnb7tSMFFZSO+cHIPwD/AJjD9POrntLxqPBQmWSxOyJfV25AeXU1524/xaTFTPJI12Y3J5AclHQDaox4+Rc5UQsdjWkYsSSSSSTqSTuajXoUK7EqORuwGpfBReRj0jkP/wBCP61ENWvZiMlpiPuwOfmVH9aH0EeyI3hc+a0VPcQHiX0tTVJFSQVqFHQpkCbUCKVajy0DGaeeXu/CN/vevT2pUSWux+7t5sdv39qgSvc0xB0BQpJoEKo6SDRZqAFGgKINRhqADqXweQLiIWOgWaIn0DqTUSlEUhnoH6T+EmZM4tbLfa/+1cPado2s3I6EaHyNeieH4oYrhmHktfNClxubhQD+YNcn7RdhcU7O6RLYm4GdQ3yrz8clCbjLo9aXKeJSj2tEnst9I80Nlk+3j21P2qjyb73v866pwHtDh8YuaGQEj4kOjr6rXmjE4SSFisisjdGFvl1qXw3iJRwysyOvwshsR71vPCmrRzwy8nT0z1EFpMu3mK5Z2X+lBlATGKXXbvkHiH86Df1HyrpvDsfFOgeF1kU81Nx6eRrlnBo2Wih41gC6sBqWvfzvXGuL8FkikbS4vy1tXfeLv3cbMLX0t7m1c37VY+KBWQ2LMMw5nXrWeKUoSpHROMckLfwc7tS8LimidZEbKym6kbg0xJiszFrb8hTM0wAv8vM9K9Jfs8uVdokcc4vJMxaRizsb7mw8lHIVVOLC3Pc0qM7u3tUdmvVxVaMpMFERR3owaogQ5rQ9kDaPFt/8Kr/5yAVnZKmcI4mYCxCq2dCpDXtuCG05ggUSVqhxdOyfxw2yJ+EXb+ZrG3sLfOodqZOKLEk6km58zSxMOhpJUhuVjgFGVpsSj/BS1kHWmIMpSwlAEVKwagksfhjGZvPkB7mwpMaIXEzlCpztdvU/sLfOqyncVKWYsdySfnTVUiWLNJoXoqYg6KhQoAFGKKjvQAujFJFKvSGdp+intOi4JYWbxxuy2P4WJZSPLUit1LIJBpXmPBYx4mDIbEfn611nsb2y7wamzC2Zb/mPKvM8nFKL5Lo9XxMsZJR6l/pdcZ7F/W7qxyjkxF8vpVbwX6NkwkyymYyZb3RolyspFiDcnSuiYHiSugpeKjVha9up3PoKyjJqFRZtJJzucTknHuxygs0AlzEkhQqsn8thqPWo3Z/g2NhkEkbjCtu2Z1YML84lvm9D8xXXFwisu1l6bE+tUxhgik+zRc2xY3JvvYX/ADpLNOKp7N1HHN9Eftli5PqDlj48iklVKXNxqFJNvnXFON4syuGN/hFdx4/IssDX+8g0/OuL8eiyN89uWtbeLJOTOXyotQ0VKtQdAd6QppamvQPMI2KbW3IUxepuJjuLioRqkRLsOivR0VMkQ1CjoNTEKU04rUzShSGOg60u9MUYNIB0yHnVhj/soEj+/JaSTyU/6an2ufcUXZ/AiV2eT/ShXvJPMD4U9WNh86g8RxjTSNI27G/kPIUdsfwRTWo7J9mxiEd3vbMFW3O3xfqKzAFzYV2fhOB+rQRRWuQoJ/mOrfneoyz4ovFG3Zxc0VChWpkChQoUAChR0KABSxSBShSAOnMPMyMGUkEbEUkUKQ066Om9iO3J1jmFzuLbkcwK10/aqJ3Uq2lttq4NG5UhgbEG4I3BFTMZxNpcpOjjS4+9rv5VxZPDTl9Okeji82o1JWzuGN4+SCAdApOlZTD8ZJO/XnWV4TxWZkC6mxs2l9LVJiGVsxO50Hy/euf0cW1I6vfaTijW43ibd2Cb22rJ8XwmYBj/AG0qw4zM0jRRKNPCdNzcVa43h4EZuNTp7ftRCsdMqS9lo5riRrSEq24nw582i2HnVSy23r0YyTR5U4uLHRVfNHY1MEooMgaqWjOSsgGgDS5oyDSKszYYFArRqaBNIQDagaIiitTAFHGpJsASSbADUknYChenMPIUYODYqQVPRgbg0DLzj7DDxLg0+MEPiWGt5iNIx5KDb1vWdNKlkLEkm5JJJPMnc0i9CVA3Zc9j8AZsXEtrgHO3omv62rsON3FunSsV9E3DDeXEW0Fox531b+lbzEwAm4rlzSuR1Yo1E8/WoqOirrOQFAUKFACrULUQoxQAVqUKFAGkAoGjFIpS0gFWoqMNRGgZoez/AGiEClWjz3cG99QLWIpzi3H1kAVUtbbp6/pWavTkE+Ug9DWLwx5cq2dEfJmo8b0dD4DiPtFZ9WKKNttK1MmVzp+f6WrnPDeIhmUjewUjn5VpjMb3Gledmg1I9bBNSjoR2odYlO19r9dNavPo/wCxKd2MRiEDSSDMiOLiNDtofvEa+WlUPBeENjMbGslzHH9o/Q5T4V9zYfOuxhOQ/b5VvH6Y0cmZ3PopMXwaJ1ymKMjaxRf2rNcS7FYRrjuch5NGSv5bVvXj19KhTL1H7002jPimcg4x9HcwH2LZxyDWDex2P5VieJcLmw7ZZo2Q/wAQ0PodjXo3LY66jrSMRh0kUq6q622YBh8jW0crRlPEmeamFFauv8b+jbDzXaAmBunxR/8AidV9jWC412MxeGuXjLp+OPxrbqbaj3FbxyRZhLHJGdFKDWorUZqyAhROeVHSKBANAUVTuDYTvZ4o/wAciL7Fhf8AK9N6GtnbuxvDfq+EhTYlAzebOMx/X8qmOParGVLKLbAAfL/aojx38vzrz3tnetKjzlRUKFegeeC9AUKFAChRUKFABmioUKAADSgaFCkAsC9JIo6FIYKF6FCgBcMrIQymxFavhPF8++/P/Pc0dCsc0U42zp8bJKM0l8nUvo2hBjeUfefKOtlF/wBTWxJ/zzP9qFCuWPR1ZHcmNyi2nvUZ/wDDR0KoyGQml9/80pIAvR0KQwokzfD6a/nWZ7S8UbD36a6ChQq4K2kS3SOd8V49BiL95hkYn748D/Nd6zs+Fjb/AEyyn8L+L2DD+ooUK7FFJaORu+yumQqbHemqFCqICFW/ZeXJi8O3SaP82A/rQoUpdDj2j0U5tofcelQZIzfSjoVwHoI//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28" name="Picture 4" descr="https://sphotos-a.xx.fbcdn.net/hphotos-prn1/p480x480/942040_660980103917955_431507652_n.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3568" y="4653135"/>
            <a:ext cx="2160240" cy="17732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1586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6"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down)">
                                      <p:cBhvr>
                                        <p:cTn id="17" dur="580">
                                          <p:stCondLst>
                                            <p:cond delay="0"/>
                                          </p:stCondLst>
                                        </p:cTn>
                                        <p:tgtEl>
                                          <p:spTgt spid="2"/>
                                        </p:tgtEl>
                                      </p:cBhvr>
                                    </p:animEffect>
                                    <p:anim calcmode="lin" valueType="num">
                                      <p:cBhvr>
                                        <p:cTn id="1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3" dur="26">
                                          <p:stCondLst>
                                            <p:cond delay="650"/>
                                          </p:stCondLst>
                                        </p:cTn>
                                        <p:tgtEl>
                                          <p:spTgt spid="2"/>
                                        </p:tgtEl>
                                      </p:cBhvr>
                                      <p:to x="100000" y="60000"/>
                                    </p:animScale>
                                    <p:animScale>
                                      <p:cBhvr>
                                        <p:cTn id="24" dur="166" decel="50000">
                                          <p:stCondLst>
                                            <p:cond delay="676"/>
                                          </p:stCondLst>
                                        </p:cTn>
                                        <p:tgtEl>
                                          <p:spTgt spid="2"/>
                                        </p:tgtEl>
                                      </p:cBhvr>
                                      <p:to x="100000" y="100000"/>
                                    </p:animScale>
                                    <p:animScale>
                                      <p:cBhvr>
                                        <p:cTn id="25" dur="26">
                                          <p:stCondLst>
                                            <p:cond delay="1312"/>
                                          </p:stCondLst>
                                        </p:cTn>
                                        <p:tgtEl>
                                          <p:spTgt spid="2"/>
                                        </p:tgtEl>
                                      </p:cBhvr>
                                      <p:to x="100000" y="80000"/>
                                    </p:animScale>
                                    <p:animScale>
                                      <p:cBhvr>
                                        <p:cTn id="26" dur="166" decel="50000">
                                          <p:stCondLst>
                                            <p:cond delay="1338"/>
                                          </p:stCondLst>
                                        </p:cTn>
                                        <p:tgtEl>
                                          <p:spTgt spid="2"/>
                                        </p:tgtEl>
                                      </p:cBhvr>
                                      <p:to x="100000" y="100000"/>
                                    </p:animScale>
                                    <p:animScale>
                                      <p:cBhvr>
                                        <p:cTn id="27" dur="26">
                                          <p:stCondLst>
                                            <p:cond delay="1642"/>
                                          </p:stCondLst>
                                        </p:cTn>
                                        <p:tgtEl>
                                          <p:spTgt spid="2"/>
                                        </p:tgtEl>
                                      </p:cBhvr>
                                      <p:to x="100000" y="90000"/>
                                    </p:animScale>
                                    <p:animScale>
                                      <p:cBhvr>
                                        <p:cTn id="28" dur="166" decel="50000">
                                          <p:stCondLst>
                                            <p:cond delay="1668"/>
                                          </p:stCondLst>
                                        </p:cTn>
                                        <p:tgtEl>
                                          <p:spTgt spid="2"/>
                                        </p:tgtEl>
                                      </p:cBhvr>
                                      <p:to x="100000" y="100000"/>
                                    </p:animScale>
                                    <p:animScale>
                                      <p:cBhvr>
                                        <p:cTn id="29" dur="26">
                                          <p:stCondLst>
                                            <p:cond delay="1808"/>
                                          </p:stCondLst>
                                        </p:cTn>
                                        <p:tgtEl>
                                          <p:spTgt spid="2"/>
                                        </p:tgtEl>
                                      </p:cBhvr>
                                      <p:to x="100000" y="95000"/>
                                    </p:animScale>
                                    <p:animScale>
                                      <p:cBhvr>
                                        <p:cTn id="30" dur="166" decel="50000">
                                          <p:stCondLst>
                                            <p:cond delay="1834"/>
                                          </p:stCondLst>
                                        </p:cTn>
                                        <p:tgtEl>
                                          <p:spTgt spid="2"/>
                                        </p:tgtEl>
                                      </p:cBhvr>
                                      <p:to x="100000" y="100000"/>
                                    </p:animScale>
                                  </p:childTnLst>
                                </p:cTn>
                              </p:par>
                              <p:par>
                                <p:cTn id="31" presetID="26" presetClass="entr" presetSubtype="0" fill="hold" nodeType="withEffect">
                                  <p:stCondLst>
                                    <p:cond delay="0"/>
                                  </p:stCondLst>
                                  <p:childTnLst>
                                    <p:set>
                                      <p:cBhvr>
                                        <p:cTn id="32" dur="1" fill="hold">
                                          <p:stCondLst>
                                            <p:cond delay="0"/>
                                          </p:stCondLst>
                                        </p:cTn>
                                        <p:tgtEl>
                                          <p:spTgt spid="1028"/>
                                        </p:tgtEl>
                                        <p:attrNameLst>
                                          <p:attrName>style.visibility</p:attrName>
                                        </p:attrNameLst>
                                      </p:cBhvr>
                                      <p:to>
                                        <p:strVal val="visible"/>
                                      </p:to>
                                    </p:set>
                                    <p:animEffect transition="in" filter="wipe(down)">
                                      <p:cBhvr>
                                        <p:cTn id="33" dur="580">
                                          <p:stCondLst>
                                            <p:cond delay="0"/>
                                          </p:stCondLst>
                                        </p:cTn>
                                        <p:tgtEl>
                                          <p:spTgt spid="1028"/>
                                        </p:tgtEl>
                                      </p:cBhvr>
                                    </p:animEffect>
                                    <p:anim calcmode="lin" valueType="num">
                                      <p:cBhvr>
                                        <p:cTn id="34" dur="1822" tmFilter="0,0; 0.14,0.36; 0.43,0.73; 0.71,0.91; 1.0,1.0">
                                          <p:stCondLst>
                                            <p:cond delay="0"/>
                                          </p:stCondLst>
                                        </p:cTn>
                                        <p:tgtEl>
                                          <p:spTgt spid="1028"/>
                                        </p:tgtEl>
                                        <p:attrNameLst>
                                          <p:attrName>ppt_x</p:attrName>
                                        </p:attrNameLst>
                                      </p:cBhvr>
                                      <p:tavLst>
                                        <p:tav tm="0">
                                          <p:val>
                                            <p:strVal val="#ppt_x-0.25"/>
                                          </p:val>
                                        </p:tav>
                                        <p:tav tm="100000">
                                          <p:val>
                                            <p:strVal val="#ppt_x"/>
                                          </p:val>
                                        </p:tav>
                                      </p:tavLst>
                                    </p:anim>
                                    <p:anim calcmode="lin" valueType="num">
                                      <p:cBhvr>
                                        <p:cTn id="35" dur="664" tmFilter="0.0,0.0; 0.25,0.07; 0.50,0.2; 0.75,0.467; 1.0,1.0">
                                          <p:stCondLst>
                                            <p:cond delay="0"/>
                                          </p:stCondLst>
                                        </p:cTn>
                                        <p:tgtEl>
                                          <p:spTgt spid="1028"/>
                                        </p:tgtEl>
                                        <p:attrNameLst>
                                          <p:attrName>ppt_y</p:attrName>
                                        </p:attrNameLst>
                                      </p:cBhvr>
                                      <p:tavLst>
                                        <p:tav tm="0" fmla="#ppt_y-sin(pi*$)/3">
                                          <p:val>
                                            <p:fltVal val="0.5"/>
                                          </p:val>
                                        </p:tav>
                                        <p:tav tm="100000">
                                          <p:val>
                                            <p:fltVal val="1"/>
                                          </p:val>
                                        </p:tav>
                                      </p:tavLst>
                                    </p:anim>
                                    <p:anim calcmode="lin" valueType="num">
                                      <p:cBhvr>
                                        <p:cTn id="36" dur="664" tmFilter="0, 0; 0.125,0.2665; 0.25,0.4; 0.375,0.465; 0.5,0.5;  0.625,0.535; 0.75,0.6; 0.875,0.7335; 1,1">
                                          <p:stCondLst>
                                            <p:cond delay="664"/>
                                          </p:stCondLst>
                                        </p:cTn>
                                        <p:tgtEl>
                                          <p:spTgt spid="1028"/>
                                        </p:tgtEl>
                                        <p:attrNameLst>
                                          <p:attrName>ppt_y</p:attrName>
                                        </p:attrNameLst>
                                      </p:cBhvr>
                                      <p:tavLst>
                                        <p:tav tm="0" fmla="#ppt_y-sin(pi*$)/9">
                                          <p:val>
                                            <p:fltVal val="0"/>
                                          </p:val>
                                        </p:tav>
                                        <p:tav tm="100000">
                                          <p:val>
                                            <p:fltVal val="1"/>
                                          </p:val>
                                        </p:tav>
                                      </p:tavLst>
                                    </p:anim>
                                    <p:anim calcmode="lin" valueType="num">
                                      <p:cBhvr>
                                        <p:cTn id="37" dur="332" tmFilter="0, 0; 0.125,0.2665; 0.25,0.4; 0.375,0.465; 0.5,0.5;  0.625,0.535; 0.75,0.6; 0.875,0.7335; 1,1">
                                          <p:stCondLst>
                                            <p:cond delay="1324"/>
                                          </p:stCondLst>
                                        </p:cTn>
                                        <p:tgtEl>
                                          <p:spTgt spid="1028"/>
                                        </p:tgtEl>
                                        <p:attrNameLst>
                                          <p:attrName>ppt_y</p:attrName>
                                        </p:attrNameLst>
                                      </p:cBhvr>
                                      <p:tavLst>
                                        <p:tav tm="0" fmla="#ppt_y-sin(pi*$)/27">
                                          <p:val>
                                            <p:fltVal val="0"/>
                                          </p:val>
                                        </p:tav>
                                        <p:tav tm="100000">
                                          <p:val>
                                            <p:fltVal val="1"/>
                                          </p:val>
                                        </p:tav>
                                      </p:tavLst>
                                    </p:anim>
                                    <p:anim calcmode="lin" valueType="num">
                                      <p:cBhvr>
                                        <p:cTn id="38" dur="164" tmFilter="0, 0; 0.125,0.2665; 0.25,0.4; 0.375,0.465; 0.5,0.5;  0.625,0.535; 0.75,0.6; 0.875,0.7335; 1,1">
                                          <p:stCondLst>
                                            <p:cond delay="1656"/>
                                          </p:stCondLst>
                                        </p:cTn>
                                        <p:tgtEl>
                                          <p:spTgt spid="1028"/>
                                        </p:tgtEl>
                                        <p:attrNameLst>
                                          <p:attrName>ppt_y</p:attrName>
                                        </p:attrNameLst>
                                      </p:cBhvr>
                                      <p:tavLst>
                                        <p:tav tm="0" fmla="#ppt_y-sin(pi*$)/81">
                                          <p:val>
                                            <p:fltVal val="0"/>
                                          </p:val>
                                        </p:tav>
                                        <p:tav tm="100000">
                                          <p:val>
                                            <p:fltVal val="1"/>
                                          </p:val>
                                        </p:tav>
                                      </p:tavLst>
                                    </p:anim>
                                    <p:animScale>
                                      <p:cBhvr>
                                        <p:cTn id="39" dur="26">
                                          <p:stCondLst>
                                            <p:cond delay="650"/>
                                          </p:stCondLst>
                                        </p:cTn>
                                        <p:tgtEl>
                                          <p:spTgt spid="1028"/>
                                        </p:tgtEl>
                                      </p:cBhvr>
                                      <p:to x="100000" y="60000"/>
                                    </p:animScale>
                                    <p:animScale>
                                      <p:cBhvr>
                                        <p:cTn id="40" dur="166" decel="50000">
                                          <p:stCondLst>
                                            <p:cond delay="676"/>
                                          </p:stCondLst>
                                        </p:cTn>
                                        <p:tgtEl>
                                          <p:spTgt spid="1028"/>
                                        </p:tgtEl>
                                      </p:cBhvr>
                                      <p:to x="100000" y="100000"/>
                                    </p:animScale>
                                    <p:animScale>
                                      <p:cBhvr>
                                        <p:cTn id="41" dur="26">
                                          <p:stCondLst>
                                            <p:cond delay="1312"/>
                                          </p:stCondLst>
                                        </p:cTn>
                                        <p:tgtEl>
                                          <p:spTgt spid="1028"/>
                                        </p:tgtEl>
                                      </p:cBhvr>
                                      <p:to x="100000" y="80000"/>
                                    </p:animScale>
                                    <p:animScale>
                                      <p:cBhvr>
                                        <p:cTn id="42" dur="166" decel="50000">
                                          <p:stCondLst>
                                            <p:cond delay="1338"/>
                                          </p:stCondLst>
                                        </p:cTn>
                                        <p:tgtEl>
                                          <p:spTgt spid="1028"/>
                                        </p:tgtEl>
                                      </p:cBhvr>
                                      <p:to x="100000" y="100000"/>
                                    </p:animScale>
                                    <p:animScale>
                                      <p:cBhvr>
                                        <p:cTn id="43" dur="26">
                                          <p:stCondLst>
                                            <p:cond delay="1642"/>
                                          </p:stCondLst>
                                        </p:cTn>
                                        <p:tgtEl>
                                          <p:spTgt spid="1028"/>
                                        </p:tgtEl>
                                      </p:cBhvr>
                                      <p:to x="100000" y="90000"/>
                                    </p:animScale>
                                    <p:animScale>
                                      <p:cBhvr>
                                        <p:cTn id="44" dur="166" decel="50000">
                                          <p:stCondLst>
                                            <p:cond delay="1668"/>
                                          </p:stCondLst>
                                        </p:cTn>
                                        <p:tgtEl>
                                          <p:spTgt spid="1028"/>
                                        </p:tgtEl>
                                      </p:cBhvr>
                                      <p:to x="100000" y="100000"/>
                                    </p:animScale>
                                    <p:animScale>
                                      <p:cBhvr>
                                        <p:cTn id="45" dur="26">
                                          <p:stCondLst>
                                            <p:cond delay="1808"/>
                                          </p:stCondLst>
                                        </p:cTn>
                                        <p:tgtEl>
                                          <p:spTgt spid="1028"/>
                                        </p:tgtEl>
                                      </p:cBhvr>
                                      <p:to x="100000" y="95000"/>
                                    </p:animScale>
                                    <p:animScale>
                                      <p:cBhvr>
                                        <p:cTn id="46" dur="166" decel="50000">
                                          <p:stCondLst>
                                            <p:cond delay="1834"/>
                                          </p:stCondLst>
                                        </p:cTn>
                                        <p:tgtEl>
                                          <p:spTgt spid="102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43492" y="836713"/>
            <a:ext cx="6777317" cy="864096"/>
          </a:xfrm>
        </p:spPr>
        <p:txBody>
          <a:bodyPr>
            <a:normAutofit/>
          </a:bodyPr>
          <a:lstStyle/>
          <a:p>
            <a:pPr marL="68580" indent="0" algn="ctr">
              <a:buNone/>
            </a:pPr>
            <a:r>
              <a:rPr lang="es-CO" dirty="0" smtClean="0"/>
              <a:t>El </a:t>
            </a:r>
            <a:r>
              <a:rPr lang="es-CO" dirty="0"/>
              <a:t>profeta dijo ¿Andarán dos juntos, si no estuvieren de acuerdo? </a:t>
            </a:r>
            <a:endParaRPr lang="es-CO" dirty="0" smtClean="0"/>
          </a:p>
        </p:txBody>
      </p:sp>
      <p:sp>
        <p:nvSpPr>
          <p:cNvPr id="4" name="AutoShape 2" descr="data:image/jpeg;base64,/9j/4AAQSkZJRgABAQAAAQABAAD/2wCEAAkGBhQSEBUUEhQVFRQWFxYYFxgYGBoaGBwYHRcVFhcZGhoXHCYeGBojGhcUHy8gIycpLCwsGB4xNTAqNSYrLCkBCQoKDgwOGA8PGi0kHyQsLCkpLCkpLCwpLCwpKSkpLCwpLCwpLCwsKSwsLCwpLCwpLCksLCwsLCkpLCksKSwpLP/AABEIAMIBAwMBIgACEQEDEQH/xAAcAAAABwEBAAAAAAAAAAAAAAAAAgMEBQYHAQj/xABFEAACAAMEBgcFBgMHBAMAAAABAgADEQQSITEFBkFRYXEHEyKBkaGxMkJSwdEUIzNicoKSovAVQ3OywuHxFiRT0pOj0//EABoBAAMBAQEBAAAAAAAAAAAAAAABAgMEBQb/xAAuEQACAgEEAAMHBAMBAAAAAAAAAQIRAwQSITETQVEiMmFxgZHwBRRCsaHR8RX/2gAMAwEAAhEDEQA/AMZgQI6qE5AmNCErOR1ocytFzGyU9+EPbHq3MmVxUUONYzllhHtnQtLmf8X9iIgRZbLqqmJeaTSuCjdnDqyaIs1RSW7jeeeOcYvVY/K/sbLQZfOl9SoCHUnRc1vZluRvumniYvVjsqoaKiKBxx9ImrLZy9AAdtLqHhU9qg2wfuG+kaLRRXvS+yM+s+pNqb3Ao4sP9NYnNEdFzTRV5wFDQhELbK5kj0i/6K0fMdyLj0BAxdVFabQKxI2PR0xHum4BS8QKk4GmeFTlsit8mg/bwTpJlbsnRFY1ALdfMP5mVB/KKjxiTGo9kkgFbLKwObAvwzmHHGLCzucLxzIww4j1hlMsd4GprWu01pUYjvrCdvzNIYkn0jIekbSFbR1KoJaS8KKoUE76ACsVGNu1j1JW1JQgB6C6wzrx4fSMg0zoSbZZhlzVKnYdhG8bxG0Gqo4tTilGVvoYQIECLOUECBAgAsepuq32x2q4VUxI947qRoFp1GsxShkpgALygg8yVIJ74zTVXS/2e0ox9gkK/wCkmNllWesoPU9sEjHYeeBzjDJdnpaSMZR6V/Eodt6PZN2qPMX+Yd1RU+MVy3apsh7MxW5gr9Y1KdYiyAA51OGGAy+kQektGTiDdKtwPljGO+a6Z2PS42uYfZmctoOcMkLfpIPlnDSbIZfaUrzBHrF1vTJZo0ojxp5Vjr2oMCLwr8J5ZxH7uUe0L/zccupV8/xFGgRbpujkJF5FPFRQ+UMbVoOVTsFhjl/zGkdbBumZv9HzVcGn/h/n1K/AiQm6IIJAYd+EITdHuuYqOEdCywfmcU9FqIcuD/v+htAgzSyMwRBY0ORprhggQIEAAgQIEAjf7HqXY5XsyJdd5FT5xTOkHR6y7fZnUBVmS2lmgoKgt/7LGnRRuliz/wDbyZu2XOHgw+qiMZ8xZ2aeWzLGXoyqWVMV7x5f8wpIsxVmO+n+0P7PJoT4+P8AyIWMihBG0f16R5+0+0yOM+JIRlSAKfmvEgUGP9CJmx6LXHsVyIrju398R6sgAMxkXM0LAVx4mJKXrhZlob9cBUIrHHHhSnfGsIo8zPti+BeZYKIAoxN5aYDEUplnEnYZZvI1N6nvlrXzFe6KzbekKTUFZUzA1qxVBlTaSfKGia92qYaWeQGxr2UmTTlT3aDKNV2ccssUuWaZouaOsDUoGSta/C2PkYk9JGhBUYDDuO35xlclNNTlACTJa5YiXKwPM3tsOF6PLfOxtFoQb6vMmmm6mC+cXb9Djlkhuuyz2zTclSQ86WlcTeda5nClawzm692JBg7TGqD2EY88SAPOGtj6I5Y/EnueCIiebXjExZujSxLnKaZ/iTHbyBC+UPayZamPkitW3pRlA/dym4X2VfKpMZ5rlrdNt00GYFVUFFUDZxJxMegrHq7IlfhSJSfpRQfGlYq3SD0dpa5Zmy6JOUE1yDAbD9YuEafJz5czyKjBYEddKEg5g0jkanICBAgQAKSJBY0EbRq7rNZUssuU0/tot2rqUz40phhtjKdVbbLl2qWZyLMlE3XVgCKHbjkRG02jo0sUwXkR5dRUGXMamPBrw8ozmm+jqwZIwdtDmRaZDLRHluQtKKythvwrwhharN/vTf8A1hETa+iKhrJtB4CZLB/mlkHyiPfUzSck/duHG5Jtf5ZwA84wcX6How1cPMfW6wYEk8t0V+3aMxO3mBlC1ot1ukj76Q5Ari0o/wCaXVYaJrShwaWQd6sGPgaGMJxs9PBq4eogbKBjSmGwmleVaQRrQQN4O+hh5N0tIcUJKniCPPKG0+SDipDD8tD6RzSx+p6WOWHJ1X0GDLiez5wjcXbgeNfUQ5daQlCujoenu6f35EJWZ3H6wWbIUgkqMjshzSG9saktjwioyblwZzwxx4XvSdJvosOqmoUm1WNZswzFdmehUil0GgwIO0GO2zooYfhTweDoR5qT6RedV7H1Vhs6bRKUnmwvnzaHziPXTZ8A0jI26N7WD/dHjf8AqI7GqkQIe4W1E9SK/r7owz9Hz0UFmADKAKklWBwAxOFYsUdAiaKMbsuh9KTFULJmLQAVKrLwAAqTMNYk5HRvbpn4syWo/NNdz4IKecamog4EZ+HE6ZarLLtme2PohUfiWljwly1XzYt6RNWboysa+0syZ+uY1PBLoi1gQooi1FLyMHkk+2RVi1Wssr8OzyVO+4pPiQTEssvYMoOBBwIZAQSoUWXBlEKqIYgglwYJCgEGCwDE7kULpd1o+y2TqkP3k6oHBdp+UaFdiJ0/qxItku5Plhtx94cjAI8qQIe6asiyrRNlpW6jsoruBIhlFkAgQIEAi4ai9Hk23uGYFJAPaffwWN/slgEqWsta3UAUVxNBvjPehbWp50trK616oVVgMLtcjxjTmESy0NTKhNpUOWEEIhDGplQwt2hpM38WVLmfqRT5kViWKwkwhDKdbOjexvlLaWd8t2Hkar5RBWzoiXOVaCP8RAf5kKnyjSysEKxLii1kkumY9a+jW2y/YKzB+WZ/pmAesQ9q0NbJNets8ym8y2p/FLqI3ciKvrjr7J0eADWZOYVWWpph8TH3RuwJMZvDFnZj/UM+PqRkP9oDIqQeBB8s4RnTBNKS1rV3VaUO00+cTlt6Ups6pmWayMlcnlljyvE174k9TdKaPtVoQNZ1s89SGS47dW7A1oFOAORptiFp4p2jpyfq2aeN45eZpHV0FBkMByGAhFxDtxDeYI6TyBtSBByI5AInQI6BAAjk2YFUsxoACSdwGJPcKmAZyfaFloXmMqIoqWYgAcycBEMNftH1p9rk15mnjSnfGOayayTtJWhmq3UqfupWwLXAkDNjmTx3QxNmFDeI5jH/AJ2+EJyoEm+T0hZLUk1A8t1dDkykMDyIwhyqx551L1rfR1oBBJkMQJqbCvxgbGXMHbQiPQ8sggEGoIBB3g4gwxBgIOBAUQdRDEdUQoojgEHUQDOgQcCOAQcCARy7BZuCnkYVpCdpQlGAzumnOkAHknTUy9aZp3zH/wAxhlDzTNkeVPmJMUq4Zqg84ZxZAIECJ7UfQgtdvkySaKWqeQxIgA2noi1Z+zWETGFJk7tH9PuiLuVhRJIVQoFAAABwEcYRBaEGEJkQuwhJhAAiRCbLCzQRhCARIghEKsIIYBjS22pZUt5j4Kis7clBJ9I8yaa0o9qtMyc+LzGJpu2Ko4AUHdHpHWMj7M4OTAKeROPkDGTaM1b6uSHlqGm1JNcDQnIHYaRlPIoujaGJzVkToTUWbOlVmHqhWoqKnw2eMMdParNZBfD1xFCMCDvjQrLbZktGM32VpQGl4V2VGDc4q+s9vNpQJLQMXYBAr32JJwwUUr34RhGc3I6JY4KBp+rWkTaLHJmnN0Bb9QwbzBh44hrq1ov7PY5Mk5ogDfqOLeZMPHEdhwjciBBiIEAybAiF13B/s21Xc+pfwpj5ViaJpnhDa02qSVZJjKVYFWWtagggjDeIBGMaqaiFqPNmXccl+u+LxP1Ws+B6tXIwqwqeZpEBZ9IS7DMeS7u13FCFJvS/cJIyamBrtETc7SU95N6y0qSQb4IYUzFDhe54c44puV8npY1DbwVDWXVgly0pVApiowy2gUoY07o80hMNmkyJt0tLlKLytU4YqGGwhDL8DFf0ZotwhacTeOwsWNdtScM9wAgWfWOVZikuYWF5yqXVNMaChI4mKxzlaiZ5MUacmacWAzIHM0gh0hLHvr3GvpFSdVOw8zj6wojbo67OPaWF9YpQ2seQ+sGlawocland6RXerrspC9ls574B0i32acHFVhyFiB0E7rNdSCQVBqASK1yNMsPSJO1aakyvxJktP1ui+RNfKGQx6Fjt2Kra+kuxJ/fqx3IrP50UecQtr6YJX93KmvxJWWPRj5wCO9KXRwttlGdJAFoQfxgbDxjzxMllSQRQg0I4xttu6VJ7qbkuUmBzvTD5mnlGK2qaWdmOZYk95ikSxKH+gdKGzWmVOXNHB7q4+UMIAEMR7AsNrE2UkxcVdQw7xWDsIovR/rXZpNhkyZk9b6rjfDLThW6QaRcrNpOXN/DdX/Q6v5KxPlEFijCG8+aFFWIA4wu80bTTnh6xUdP6WHXlA3s9kU+LAn1EA+yeW2o2Tqe/6wo0UOcWB2xyTpGYnsuw78PCEVtLy0JmKrK1qmDPt/t+YpCtt1uKyHmCUahSRnSo3g0oK8YlTjdWPw5d0VnpU1xMgpIlHtNQsdwr6mEbNb1XtEgLnjlQ5Rn9Z2kLYZ0wGhcFiB2QB7oi0dd9mcJOr1bg3G3b0PKvhSOXO02jr00XySYtd5hkVvFiysCtKEAUzBiR1O0TLe0POVAFl4AgZzGBBI5KSP3RSNK6ZkyyWldpiKYV8CY0ro8ms1gllszePnDwwd35BqZpeyiwMIQmQ4eG8yOs4RAwI7AgAiDMOZx744RWF0s5OyFpOjjugLKhpqwotoEyal+U90An3ZgrTuYeYiRlW1ZbFQHJmBWS6DSuIIL5Lhjj5wvrjJkLZZkudOSWzL2KmrXx2lIUdrMDZtihaC020y6kw3WGCsWIRsMjd2+sYZcb946cOVL2TRl0lUBWargY50B5/WKvbrOk6el9rqpMWYTwB+eUPbTpeVIlVmTFGFQq0oeQGcMCnVWRp0/svOH3cs+1dNbuGeN4sdwptjCCdqjbLJNO2XmzT0el2bKNcqOpryxiYl6NO0UjzxOalD8vOJCyaVnKouT5igbOsYDwBj1vB9GeV4vwPQMqwqMzC4uDbGN2HXe1he3Mv4e8B6ihi86Ib7VJDpaGGQYKqghtoN+8RtpGcoOPZcZqRJay6DFpllFmzEYJNdbjUvOqEqrb1+kYZKe9jWtcaxumhNEdXbJUwzZ0yhZbrFSoqrAmiqNkR1k1L+z/AInVSkDNQzHRezeNDia5UiAZl9lsMxvZVm/Sp+kTlh1LtUzKS3NqD1MaEdcNGWUUe1SCRsl3ph/kHziKt/TtYJeEuXPmngqoPFiT5QEkavRzPEtmdkUBSdpOA7oxmb7R5mNP0z0+TJqNLk2WWgdStXdnNCKVAF0VjLiYpCYImdV9BTLTOoiM4TtNdFYho03ot1+sFhksk8ThNdqs4QMlNgwa95Q2JDe1aNdMGDL+pT8xEZPUjEYHeMPSNqsmvWjLRgtqk47JhMs//YAPOFLdqtZbQt5JaPxS63mhMQWYtZtcbZI/DtM4D4b9R4NUeUW/V7TNttUgWidLsryDN6q+0tVm1u1qtwCpyxhvrPqMio9JbIaGhNcMN0T9nRbNo/R6EgK7TZhG/wCHPcpgYJcjidKJiJnSrzXV2Zn5CJC3aaUrclDtHNtw+sEsMi6I5M2SvZR24sd8sLJsgQRI6OWqGmBBw7wIjtJWy4BTNiFXmTQRL2ezGWtA1eJwJjmh2diRB6dWUCAQqzM6Ahaj/kRGWhlZbsxLyneoYeVRFN1/0kZtvmEHCXSWKH4c/wCYtEHK0tNT2ZjDvjsWnjJJvs4Z6iUZNLou1o0PJcUlhAPhp/VYtWgbRNSVdF0KpAAoKYg+GXnGVS9a5vvXX5iJGya+Mop21BNaA1FeTVhxwSj7siXnjP3kaha9OtLALyyQcKqcQeR+sFlawyXFakcx9Ioi9IF8UZkPNSp8QaeUILp1b5NMDndYHHeMtkUlkT56Jl4TXsmj/b5fxr4wIz/+3Je9v4W+kcjSmZcF0t2tEuUpZiAACabeQG+KBpvpQnzQVkDqgferV+7YvmYQ1hTrrSZNllFhLF2ktSxLk9omgrwx3GC2bUm6f+7tEqz/AJK9bO/+OVWh5mNfYgrkyPbm6iisy0mTpgAvTJjmgzZ2Y+ZMbBqX0SJKXrdI0Y7JAPZAz+9I9o190YDeYhtUTZrJai1lWbaCqkOzrSYBje6pBSmypbZUYbZjS2m5lqkhnE2XLPaa6R+HW7WmbZqSOI31ji1Gs/jA68WikmnMnNa9a7KJZkqiPQUVVRCEI9mhIKrQgYDdGLaUM1prdaxdq4liandn6bI0tLLZ5KsVqSACGXtEK6gDPAAhsONQcoqOtNj64tPRSLpAY54HAFj8VRU8zGejzbclPz4OjNp1LE9i5XPz9f8Af/Ssouyh5Gh9YVkpQ0y/rj4QaXZ9+PhB5oAX/ePcPDHct8TTKJfQOnXs04TFqRky5Bl3c9x3xAS1JUV3ZVhaW5AgfPZS4Nl0x97Y2eS5AmIbrqxUioNDeGKkHPkYxnWPU+2yLUZExXnzAFN9L7q15Q3ZZhjSuPKLdqxrIRKmWQ9rrA3VLtvkYryOfjvixaetN4yiWYlpSoUl/iTGRmShanZSgU8Scjs4ZLa6Oj3lZk1n1JtbsFZOrJyDntfwLV/KJrRfR0iuRaZyuRlLkBneu28QKCm4N3xa6k1QCp2yZGCj/FnYk+J5iFknhQEM4ID/AHVmWp5M+AY97RFlKKKlrrodLPJRJVmMu8cWIF+g30qw7yYo5jfNG6PBHZsrUPvTmz7jdEN9Y9XLAJTTLSkuXhWqEKeQpmYpSJcTO9Q9VRaCZjqJijC5fUGu8g1qO6L7I6NLIxxkBSc7wJH8rL5Rkdl0sbPPL2ckKG7IO1a4AxtWo+vEu2rdxWaoxXZzHCCSCNdDaZ0TWFQWMt2/Kkx1X+YkjxitawauostRoqS98EM0xZ5DgVYXShYVxGY3RftbNKBECK7JMYFkIGFVxoab8vCsJ6H0YqSy10CZN7b4ZE4heAWuXOJLpFA0VbdPyyAs2cF29c8t1A2k9YWwEaBatGW5bMZmkjYmEuhXqpZv1OSVwXGuxYdkLtGeEMNdNJlmkyK4S0Vm4sQAvgo/mhTlti2OGO5JEXo2z7SBUmuGUSE+ZdERCWtk2YcItGrmhzOYTZg+7GKg+8dh/SPOPOgnN0ei5KCtlf0FbJdpJmr2urdlXgwwJI2Eg4HcYsE20LLRnbJVZj+0FqeUSGldEKszrEUBnorkD2vhrvpviodIFpMmxsnvTSEFMqe02dCMBu2x0eHUtqEsq2bmZFa5hdixzYljzJqfWGbiH01YaTBHcjy2NzCTQs0JPDIEmMFvkZGDNCZgGhX7Y/xHxgQjWBAMvVg01OmS2RRSVeJKKxRanEl7vamEk7ScocJIIWhYIM6SxdHecyBjELq8HM5FT3ganYBia90XadaaFrJZ06yt3rXpe3EKK4DfWoAHGOLPjjGfJ62ny78apfAh9F28WV78ihahBwZgRma8iFPdE1KtbS7ssk3JoLI5N1jeHsMclW+WxpjUbIb6RkS5X3Hae0vS6Exu4/Dt+cN9FWntmTaJnVdQVdC6gMKMewdmINMcropHFkgnJNL5/nwOpVJMsH2xLploqhKGpYlZYBJVqUxYVoQV+USdo0e81DZ1uLKUSwzFcXS4CWAyFflDSy21Jk1ZivKm+6RUHDHLHs55w7tjzZhJKMy1C9XKOYNaAkYnDHGgG6MZ4pOVR6M9yjyZTpSX1U1kwIBwIxBGwgjOGhn1wNf4TGmaT6PkmzJcy0zJUlaLeRRRjSl5RsrSmIwqTQRJ6L1Q0fIrMEozVJZQZmK4nABXz3BqVOyPoced7Fu7PFzYo73s6/OPoRWoFnsz2VaypJdSQxZFLVrXEsK5ERaJmjZIxWXLFcRRF+Qh3ZjKk9hZAlqSPYl1AbIEhcRlSuzhD2bJmMoCNUCtSAVOWGQIwNPOOSWO23Z0Ry7UlRVLRoVWnyS0sky5isKLiOIw2A17obaUsb0bszCqs4bq1JcqbnZVqYIWDVPLOtIuE2wzCRMrSYAougsFalfaO2opmN8IWewWi6CT2jevr1nZFThcNNnyioR2qiJy3OyjCxzCgDypiS6gLJlKRVsx1jkEA8TU8BDuWsyUBV5dkU40QF5hH6lqx72Ai1ytEzOrKNMNWIJPWmooTS6aVFcKjKA2iJhVEFoK3b2Ie+xBNaEFaGmyKJIfR4l1qWmzDveinwqxihdJ+g5yv19WaScADUhDu5Rq40RMdxMNpugACihDeptJIzO0DDdBp+rquHEyY0xXvVQ3CoruwqAOcNOiWrMb6N9X7Na5kxZ4YsoBUVwI2xrlg0RZ7IhaUiIAMSBj3nOMym6BfRGkpbjtSHa6G4H3TxEa3cDDtEphgQfMGkOTFErMj/urTW/1kjCYQRiroVop3Bq5j2hXdFhnGhr4w80NqzKl3ygumYwJoRdwHu0y2mnExKLoKXtFe8xKkXZVJ71EUm02uaZ8xpqPW8RWhIKjsqRTZdCxtErRktckXwh2JYAiJreqKhk2u0YvJtanA4c8PWJ/QmsUyz9n8SV8NcV/SfkcOUaG9hVvaUHmAfWEDoSTX8NP4R9IwjicXaZq8ykqaIS16ZlT5VZbitRhkwOyqnjThGTdIWlA1oCE+wuwkirY7dtKRtc/VeztnKWu8YHxFIgdJdFNhnMXZHDNmVmNXzJEbJvdbM5TWzajA2ZTthCZLrujZrV0F2U+xPnpzuMPQRBW3oHmj8K1I3B5bL5qW9I13IwMtmSTCtmtvVqVMtHBNe0Md2cW629EGkpfsokwfkmD0e7EBbdUbdK/Ess8Df1ZYeK1EVuQqIW3TFYi4lzDEA1xhkwh7OqpoykHcRQ+BhFqRVkjaBCtBAhlG2WWUtUT2cyABnQAHDgI5MsbKrfZlo1atMat0V95viPAZ8M4nzqh2w/XTkPwi6g4YIcIUsuptnS9UzGvCjAMQpGdCBmI4lh9Tt8d+SK1K0QZMsGUaGY1Jtpmst8mmNASKYYAYAesn/0XLYB0loS3tMWZ2bY15hge4U8Is9g0fIkrSTJVVNK4VrTImtamHvX8BF+FHzJ8eflwQMnUuSswMJSEAEAFUUCuBpQFq024Qv8AYJl3q1+7FV/DWgoMwWIxrgK5xLJPbcfD5xFfaaTjMnTVx7MuWpLkDfRcKnhGiSXRk232LS9AylYs1DMO1iTQblAyGZg5ly0xNGOzD0rjEfatMjG6pwzLkCn7VqR+4rEa1pmTNpCncoUHvYgHxeGIlrVpmpuy1BbdiT4DLvh7owOmMxwxI9mlAO8fKGWjrEAMSSd14kfy0ESsiTT2Vp3fUwAPVmry/cP9VIUodhr3VH8tYbqWG1/5YCtXOvfLU+YxgECfZb2wd0NRZ1XafCHkxhSlR+5W8q1pBCa7R3P8jAA0sV3q1AJN0AVpSvdshWYihSzYACpJwwhKwW0m+pJUyyAe0tDUEgjMcKfWC6bsqWiQ8pmYBxw9RABmXSBrzZZ0h5EpWmNXBwOyCNoMXXVHTHWaPkvMwN0A3sjTCsSujdXbNLlKqyJYFMbqg867YfDR0srRQtBsApTuhsSGI0io2leIJp4jDuMSdn0zepirca0P0PlEVaNBDNaryw9Ih7XoqYhqK81wPlgfCJKL0mkVb8pGxhTzyPjDpZleUZj/ANRz5XtUZMqOpFcMaEYZbYdWPWyUop25NTXM3a8HSo7iKRIqNHvwV51IpE/XNgoaU8t7vtI5FWG9XFBe/KaVhR9epd0sbuHsqCS5ypWlQPGCmFFva1gCCC2jn6Rnn/WbO59hVUVBYtQmuC4Hxgx1yMyY5QPNRVARUUsWcntZVoBgMecFAX1tIKM6f1yhJtJJFDTRtunI91RJZzUvMJqBSgREQsVFMyaE474PK1JnCWFmWymGSSwBxqXe83lDoC7f2km/xgJa0b2WBPA4xn1r1XtSiku2S7o2FLpP7gzekR5sNpkKAZMxyDUOjrM57VYbcxBQGlW3R8qcKTZaTBudQ3+YRVdKdFGjp2UjqzvlMV8sV8ohE1znyj21dBucFl8caeIidsmviNSstiNrJQivKvzhU/IRWZnQNIqaWmcBsBVD54V8IEXca1SPiYcCj/SBBcgoPZLbKKKwZmvAGtN4B+cKm3psVj/XCKrqbpEzLBIJZh92FJBAxXsbRwiVtc43KVYjeZtP8orSLGSJ0jQYJdH5jT1pDebplsArgE/ApY+Q+cRyGi3lVa7xLZv5ptB3w3nWwkULFj8IYt4pJFB3tAMWt1sNbrF2Y7HYjD/DSrkeEMp0876DIhaKK8QjV7mcHgYQGNaDDaBQ48VQ3a/4jk8DBGvVuoKnIn3V4V7IrwFB+UwALyQa4DLIfDyVFqD3IeMTFgshU3itd5uqK95LN4mImx2AjFmZiMvdXuyw5UixWK0E+9jwoPAj5wAPrOajBcN90n0hxKda4mX/ADIfOOyZ9Pfb9wPqKjyg7TmzDIe8H1AgEB5YOWP6Zn1IggkEbJlP1V+cdJve4jch/wCsJsyjZdO6+w8sYAFQx+KaOa19RHHmVzx5y4Tv0Gbd74d15RCZm1IFGbiHUjvocIAGMqzgzZik/AwotAB2hgpII9D3Q7lS0GbMPEDzUw1mm7PYtVSUUHtYkKSczsxwEPLIwIr94v6mThsIr5QDDKje0jVGyp9GGXIw5vGnaof1C6f4h2T5Q3eaoOMxa5YNRvFVp4ikKI5phUjeuB8ZdQe9RAIXV/1eTjyjjzRtp33l9RDSZNGWZ5JXyKnyjoXw5OPSogAFoSU2YU96n1ERs/QNnev3CuTn2PnWHYCVyWv6/rC6cvBlP+qACrz+jSyOcZToT8ExgPNoNZ+jGwr7STn/AFTmp4KRFmJ4P4g/ODZbHPePrAAwsWrlmlD7uyyFHFbx8Wr6w/VioopVBuAAHgII6gYlaDiwHzjiIGBoBTgCeGZIgA51pOOJHOOAH4QP63DEwUPsxFMMfkAPnBlUbq/qOHgIBidpcrX2K0wBPrSKtb9Mzw12cnY3y8xxofaHCLW4rlQ8k+eMRlusbHOijw8oAIeVaC6kqyzAN2B7xmDEfNsEiYamWobeOw1eY2we1KqPeRhf5Cp4VFCfOGh0wHYiYoIyvL7SniNveAYBCv8AZksYddPXhV8IEEBTZaFA3EkHw2QIQwnRba2NiKVYGXMYZkUBo247zFpt85gKXmxyJmNXuVFqYzrow0pMZ50tnZqKrCpZsiQfURfWf3me6v6iB5NFPsmPQjNYAUu48U//AGbCEjJZsCKj8xqvcqhUPcDzjgti1+6Vpg2lQQP427MIztK43Q0tN5B6xjwrUDzhFD9pCqN5pTeabbqKKIOQFdphqLUa3VArkB7TdypW6OFVgkmz3j+G0yu2Y9FP7UoPEmHzzVkLWdOWWP8AxyVHgbvzJhAL2aS9e0GHOieQq3iTEzZSBmCeVPnEdYGVlqqFQcrxx5nYIkkkjaQOUMB1eGZVgd/Yr5EGOzJhzveIx8RU/wAwhnNHEeMJXxwMADyZbiB2irD863hw7SVbxgSrcWFAVI3LODD+CapPdEcUQnJO9R9Ocd6uWDiF8BABKSlJJCi6fysyHwBp5QS09YKXgCNpIUnxuwx6uWcez3VG7cYK1FHZNa7i3DjAAaZOXrJdSDQTMaCnu5EVxqMiKw7W1JXsiSONVr4UEQdrvC0SilbtRfJOGTALjjWpB3eES62gOeyrfqp3Z0zygAPfahox/aUPkwgrLvz39WK+KEQoUf3qONzqK+MIPKQ4GWUrtGVeVYAFknfnB4N1n+/pAWctfZAO8MB6qvrCUuwqMmU86j6wdrGeGO2tYYg5nNmLxHMnxCu3pBGn1+HleAPhMUVhtMs7A4KT/CPQw4aY5FDLqNzNXZxhDOTlyqAP1BR6EVhRVQfCP63dZCYJGHVoAN935QYM26WP2/7wAKll2EV4XQf9UGbH3Sab6/7Qn9poaB/Cn1OMKk1wozcyYAEWzqDTwHmSfSO0BxUBu4sfHKFSKe6o50+cc60ECpY8AMPIQAJPOpsPIso8gYaT2JzCgePyh4f0U5mnlifKEJ01R7TAclJ8zSACEtlnltgwrWK5btHjrAJautMLxNacCGAN3vI4RdJs5N/iR6QznC8DSgHOADGNYNKstpmLQVUgHmFAOddvGBETb7T1k2Y/xuzeJJECNNpluJbUq29XaxUvRlZTcALHaAL2GYEaR1U1heWSsofHONTzrNwH7VjJdC2oy7RKcMVo69oZgE0Jw4ExqsiXLc1ImTjvYkDwWp8TEyKgcnCWcZ1oead0sEjuaZRQOQh3o1qtSz2f97C+3iRdHcIXWU6j7uQBxKfN4No9ZzTKzpooMkvVp+1cBElktapTrLrMmKuGbtRR3D0EQEqazAizq05q4zHwH7VOCLzqeEPNO26Ww6sEkjM5KK5XmxOPwqKnZTOLFoPR9ySv3YJpn7J8MacoAENFyWRF6xg0w+0QKKOAru37YfFANqd4p8oNPfGgQ140IHeIj7c4XFzeOxflQcd8ACnWKdgNN2UGVxXFR5RFyEnTTVwEQZAUJ8sIePbpSdm6WO4AE+VaQAOOsX4Ce9R6mF0lrSoVRzdPlWGYtbN7MtVH5sW8F+sLJZmNalv5R9YAF2KAZy/4h8lhm1qvYIoPEVI9AIXaQAMkU1GLMDhtw3x1rStaXqch/VIAGmkxSTeaqsGUiuQ9007J2E7axJSLIVQVls1d8zD+HKG1oks0sj2lwIU0xIIO7h4wOtVQA7Xa5DbyxgAXF0bJkvkTT5iFZZr7Lq43EqD6EekJGSvxEfqB+cKy7Puo/MA/KGIBkrtqh/MtB/EppSCpZ3HssGXhRvmIPMYrTsA8gPSGFqnVwugd1PTvhDHhlDbUdzD5EQf7JXEOfBT9IYSEcCgJ8/rCpWaR71fXxgAWfs++e9D8jBEtY/8AID+ynq0EKzAMm84bTXfa1OcAEiJwzDeAlg+bGCzrci+23i3/AK/WIc2aZsYeXzhebZC2DKjDecPnAB2brHLXIDwr6mCnWAGmYruWExoBDjQD90LrYgtB93/FAAlOns1Cs2grkRSv0gsyxltsPTLIGcvxJgxc09pRyH1gAZDRlDWhP9cYY60TupsVofIrKemO0i6PMiJOa7f+T/KIpXSjbytgu36mZMRaYZCrnL9I8YEJ9GQQIECNTANLzHMRsrWhr9281KDCpplugQImRpAkGNVNf6whhor2yNm6BAiDQk7NJX7XSgoEDAUFASaEgbDxidlTmDChPjwjsCJBC7TDvOfyMQaGtpauNMq47Y5Aihjuee2Bsxw2QkTRqDLds96BAgEOUbCG02ad58eMCBAMLPbEcoj9Y57IhuMy/pJG/dHYEC7EzJ9PaUnEkGbMIrtdj84JqtpueJwUT5oXDsiYwHhWkCBGrMV2ehNEzCZakkmqite6FbXLAIIABrsHGBAjM1E5U9r9LxpzO+JJUBzAPPGOQIAY0tdmT4Vz3CGzIBkAOXOBAiRnJswg4EjL1jonMc2J7zAgQwELX7ULdaaZnxgQIAHMmWDmAeYjmkZQEs0AHdAgQCI9ZQu5Dw4QSwoDmAecCBCGSH2VAKhFB3gCsZV0yObsgVNL8z/KkCBFRFLozGBAgRqYH//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2" name="Picture 4" descr="http://www.panoramadiario.com/uploads/pics/Pareja_separados_en_la_cama_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8103" y="2525417"/>
            <a:ext cx="2338983" cy="1944215"/>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3419872" y="2204864"/>
            <a:ext cx="2016224" cy="2585323"/>
          </a:xfrm>
          <a:prstGeom prst="rect">
            <a:avLst/>
          </a:prstGeom>
        </p:spPr>
        <p:txBody>
          <a:bodyPr wrap="square">
            <a:spAutoFit/>
          </a:bodyPr>
          <a:lstStyle/>
          <a:p>
            <a:pPr marL="68580" indent="0" algn="ctr">
              <a:buNone/>
            </a:pPr>
            <a:r>
              <a:rPr lang="es-CO" b="1" dirty="0">
                <a:solidFill>
                  <a:srgbClr val="FF0000"/>
                </a:solidFill>
              </a:rPr>
              <a:t>Aplicando esto al matrimonio: ¿Porqué se separan las parejas? ¡Sencillamente porque no se han puesto de acuerdo!</a:t>
            </a:r>
          </a:p>
        </p:txBody>
      </p:sp>
      <p:pic>
        <p:nvPicPr>
          <p:cNvPr id="2054" name="Picture 6" descr="http://www.pleitos.us/disputas/images/stories/fotos/Pleitos8.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2120" y="2420888"/>
            <a:ext cx="2736304" cy="204874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t1.gstatic.com/images?q=tbn:ANd9GcRl80HP1Cg6_bTUn7OJA7zueL1_4HH0Bq8muGN__flGU-6vTnWMiw"/>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99793" y="4725362"/>
            <a:ext cx="3384376" cy="17999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437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2052"/>
                                        </p:tgtEl>
                                        <p:attrNameLst>
                                          <p:attrName>style.visibility</p:attrName>
                                        </p:attrNameLst>
                                      </p:cBhvr>
                                      <p:to>
                                        <p:strVal val="visible"/>
                                      </p:to>
                                    </p:set>
                                    <p:anim calcmode="lin" valueType="num">
                                      <p:cBhvr>
                                        <p:cTn id="12" dur="1000" fill="hold"/>
                                        <p:tgtEl>
                                          <p:spTgt spid="2052"/>
                                        </p:tgtEl>
                                        <p:attrNameLst>
                                          <p:attrName>ppt_w</p:attrName>
                                        </p:attrNameLst>
                                      </p:cBhvr>
                                      <p:tavLst>
                                        <p:tav tm="0">
                                          <p:val>
                                            <p:fltVal val="0"/>
                                          </p:val>
                                        </p:tav>
                                        <p:tav tm="100000">
                                          <p:val>
                                            <p:strVal val="#ppt_w"/>
                                          </p:val>
                                        </p:tav>
                                      </p:tavLst>
                                    </p:anim>
                                    <p:anim calcmode="lin" valueType="num">
                                      <p:cBhvr>
                                        <p:cTn id="13" dur="1000" fill="hold"/>
                                        <p:tgtEl>
                                          <p:spTgt spid="2052"/>
                                        </p:tgtEl>
                                        <p:attrNameLst>
                                          <p:attrName>ppt_h</p:attrName>
                                        </p:attrNameLst>
                                      </p:cBhvr>
                                      <p:tavLst>
                                        <p:tav tm="0">
                                          <p:val>
                                            <p:fltVal val="0"/>
                                          </p:val>
                                        </p:tav>
                                        <p:tav tm="100000">
                                          <p:val>
                                            <p:strVal val="#ppt_h"/>
                                          </p:val>
                                        </p:tav>
                                      </p:tavLst>
                                    </p:anim>
                                    <p:anim calcmode="lin" valueType="num">
                                      <p:cBhvr>
                                        <p:cTn id="14" dur="1000" fill="hold"/>
                                        <p:tgtEl>
                                          <p:spTgt spid="2052"/>
                                        </p:tgtEl>
                                        <p:attrNameLst>
                                          <p:attrName>style.rotation</p:attrName>
                                        </p:attrNameLst>
                                      </p:cBhvr>
                                      <p:tavLst>
                                        <p:tav tm="0">
                                          <p:val>
                                            <p:fltVal val="90"/>
                                          </p:val>
                                        </p:tav>
                                        <p:tav tm="100000">
                                          <p:val>
                                            <p:fltVal val="0"/>
                                          </p:val>
                                        </p:tav>
                                      </p:tavLst>
                                    </p:anim>
                                    <p:animEffect transition="in" filter="fade">
                                      <p:cBhvr>
                                        <p:cTn id="15" dur="1000"/>
                                        <p:tgtEl>
                                          <p:spTgt spid="2052"/>
                                        </p:tgtEl>
                                      </p:cBhvr>
                                    </p:animEffect>
                                  </p:childTnLst>
                                </p:cTn>
                              </p:par>
                              <p:par>
                                <p:cTn id="16" presetID="31" presetClass="entr" presetSubtype="0" fill="hold" nodeType="withEffect">
                                  <p:stCondLst>
                                    <p:cond delay="0"/>
                                  </p:stCondLst>
                                  <p:childTnLst>
                                    <p:set>
                                      <p:cBhvr>
                                        <p:cTn id="17" dur="1" fill="hold">
                                          <p:stCondLst>
                                            <p:cond delay="0"/>
                                          </p:stCondLst>
                                        </p:cTn>
                                        <p:tgtEl>
                                          <p:spTgt spid="2054"/>
                                        </p:tgtEl>
                                        <p:attrNameLst>
                                          <p:attrName>style.visibility</p:attrName>
                                        </p:attrNameLst>
                                      </p:cBhvr>
                                      <p:to>
                                        <p:strVal val="visible"/>
                                      </p:to>
                                    </p:set>
                                    <p:anim calcmode="lin" valueType="num">
                                      <p:cBhvr>
                                        <p:cTn id="18" dur="1000" fill="hold"/>
                                        <p:tgtEl>
                                          <p:spTgt spid="2054"/>
                                        </p:tgtEl>
                                        <p:attrNameLst>
                                          <p:attrName>ppt_w</p:attrName>
                                        </p:attrNameLst>
                                      </p:cBhvr>
                                      <p:tavLst>
                                        <p:tav tm="0">
                                          <p:val>
                                            <p:fltVal val="0"/>
                                          </p:val>
                                        </p:tav>
                                        <p:tav tm="100000">
                                          <p:val>
                                            <p:strVal val="#ppt_w"/>
                                          </p:val>
                                        </p:tav>
                                      </p:tavLst>
                                    </p:anim>
                                    <p:anim calcmode="lin" valueType="num">
                                      <p:cBhvr>
                                        <p:cTn id="19" dur="1000" fill="hold"/>
                                        <p:tgtEl>
                                          <p:spTgt spid="2054"/>
                                        </p:tgtEl>
                                        <p:attrNameLst>
                                          <p:attrName>ppt_h</p:attrName>
                                        </p:attrNameLst>
                                      </p:cBhvr>
                                      <p:tavLst>
                                        <p:tav tm="0">
                                          <p:val>
                                            <p:fltVal val="0"/>
                                          </p:val>
                                        </p:tav>
                                        <p:tav tm="100000">
                                          <p:val>
                                            <p:strVal val="#ppt_h"/>
                                          </p:val>
                                        </p:tav>
                                      </p:tavLst>
                                    </p:anim>
                                    <p:anim calcmode="lin" valueType="num">
                                      <p:cBhvr>
                                        <p:cTn id="20" dur="1000" fill="hold"/>
                                        <p:tgtEl>
                                          <p:spTgt spid="2054"/>
                                        </p:tgtEl>
                                        <p:attrNameLst>
                                          <p:attrName>style.rotation</p:attrName>
                                        </p:attrNameLst>
                                      </p:cBhvr>
                                      <p:tavLst>
                                        <p:tav tm="0">
                                          <p:val>
                                            <p:fltVal val="90"/>
                                          </p:val>
                                        </p:tav>
                                        <p:tav tm="100000">
                                          <p:val>
                                            <p:fltVal val="0"/>
                                          </p:val>
                                        </p:tav>
                                      </p:tavLst>
                                    </p:anim>
                                    <p:animEffect transition="in" filter="fade">
                                      <p:cBhvr>
                                        <p:cTn id="21" dur="1000"/>
                                        <p:tgtEl>
                                          <p:spTgt spid="2054"/>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419872" y="692696"/>
            <a:ext cx="2304256" cy="5472608"/>
          </a:xfrm>
        </p:spPr>
        <p:txBody>
          <a:bodyPr>
            <a:normAutofit fontScale="77500" lnSpcReduction="20000"/>
          </a:bodyPr>
          <a:lstStyle/>
          <a:p>
            <a:pPr marL="68580" indent="0" algn="ctr">
              <a:buNone/>
            </a:pPr>
            <a:endParaRPr lang="es-CO" dirty="0" smtClean="0"/>
          </a:p>
          <a:p>
            <a:pPr marL="68580" indent="0" algn="ctr">
              <a:buNone/>
            </a:pPr>
            <a:endParaRPr lang="es-CO" dirty="0"/>
          </a:p>
          <a:p>
            <a:pPr marL="68580" indent="0" algn="ctr">
              <a:buNone/>
            </a:pPr>
            <a:r>
              <a:rPr lang="es-CO" b="1" dirty="0" smtClean="0"/>
              <a:t>Dios </a:t>
            </a:r>
            <a:r>
              <a:rPr lang="es-CO" b="1" dirty="0"/>
              <a:t>estaba enojado con las familias del pueblo de Israel, ya que El los había sacado de Egipto pero en el </a:t>
            </a:r>
            <a:r>
              <a:rPr lang="es-CO" b="1" dirty="0" smtClean="0"/>
              <a:t>desierto,  y aún estando ya en la tierra prometida no </a:t>
            </a:r>
            <a:r>
              <a:rPr lang="es-CO" b="1" dirty="0"/>
              <a:t>estaban contentos con </a:t>
            </a:r>
            <a:r>
              <a:rPr lang="es-CO" b="1" dirty="0" smtClean="0"/>
              <a:t>Dios </a:t>
            </a:r>
            <a:r>
              <a:rPr lang="es-CO" b="1" dirty="0" smtClean="0">
                <a:solidFill>
                  <a:srgbClr val="FF0000"/>
                </a:solidFill>
              </a:rPr>
              <a:t>(</a:t>
            </a:r>
            <a:r>
              <a:rPr lang="es-CO" b="1" dirty="0">
                <a:solidFill>
                  <a:srgbClr val="FF0000"/>
                </a:solidFill>
              </a:rPr>
              <a:t>(lea </a:t>
            </a:r>
            <a:r>
              <a:rPr lang="es-CO" b="1" dirty="0" smtClean="0">
                <a:solidFill>
                  <a:srgbClr val="FF0000"/>
                </a:solidFill>
              </a:rPr>
              <a:t>Num.21:5</a:t>
            </a:r>
            <a:r>
              <a:rPr lang="es-CO" b="1" dirty="0">
                <a:solidFill>
                  <a:srgbClr val="FF0000"/>
                </a:solidFill>
              </a:rPr>
              <a:t> </a:t>
            </a:r>
            <a:r>
              <a:rPr lang="es-CO" b="1" dirty="0" smtClean="0">
                <a:solidFill>
                  <a:srgbClr val="FF0000"/>
                </a:solidFill>
              </a:rPr>
              <a:t>y 1San.8:4-8)</a:t>
            </a:r>
            <a:r>
              <a:rPr lang="es-CO" b="1" dirty="0" smtClean="0"/>
              <a:t>, </a:t>
            </a:r>
            <a:r>
              <a:rPr lang="es-CO" b="1" dirty="0"/>
              <a:t>y por eso les pregunta si pueden estar caminando dos juntos si no están de acuerdo. </a:t>
            </a:r>
          </a:p>
        </p:txBody>
      </p:sp>
      <p:pic>
        <p:nvPicPr>
          <p:cNvPr id="5122" name="Picture 2" descr="http://img.desmotivaciones.es/201206/1asdasdwq.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1196752"/>
            <a:ext cx="2592288" cy="216024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790430" y="3645024"/>
            <a:ext cx="2464363" cy="2308324"/>
          </a:xfrm>
          <a:prstGeom prst="rect">
            <a:avLst/>
          </a:prstGeom>
        </p:spPr>
        <p:txBody>
          <a:bodyPr wrap="square">
            <a:spAutoFit/>
          </a:bodyPr>
          <a:lstStyle/>
          <a:p>
            <a:pPr algn="ctr"/>
            <a:r>
              <a:rPr lang="es-CO" dirty="0"/>
              <a:t>Este hombre, </a:t>
            </a:r>
            <a:r>
              <a:rPr lang="es-CO" dirty="0" smtClean="0"/>
              <a:t>nació </a:t>
            </a:r>
            <a:r>
              <a:rPr lang="es-CO" dirty="0"/>
              <a:t>sin piernas ni </a:t>
            </a:r>
            <a:r>
              <a:rPr lang="es-CO" dirty="0" smtClean="0"/>
              <a:t>brazos, </a:t>
            </a:r>
            <a:r>
              <a:rPr lang="es-CO" dirty="0"/>
              <a:t>estudió una carrera, se caso, tiene un hijo, y anda por el mundo dictando conferencias de superación.</a:t>
            </a:r>
          </a:p>
        </p:txBody>
      </p:sp>
      <p:pic>
        <p:nvPicPr>
          <p:cNvPr id="5124" name="Picture 4" descr="http://t0.gstatic.com/images?q=tbn:ANd9GcSI3zbO0XMMclSJSziEumYbi5YUY-eMRLmKTC5UWuJGYG0nyVzmk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3523" y="1052736"/>
            <a:ext cx="2304256" cy="2304256"/>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940152" y="3501008"/>
            <a:ext cx="2592287" cy="2862322"/>
          </a:xfrm>
          <a:prstGeom prst="rect">
            <a:avLst/>
          </a:prstGeom>
        </p:spPr>
        <p:txBody>
          <a:bodyPr wrap="square">
            <a:spAutoFit/>
          </a:bodyPr>
          <a:lstStyle/>
          <a:p>
            <a:pPr algn="ctr"/>
            <a:r>
              <a:rPr lang="es-CO" dirty="0"/>
              <a:t>Dios los había librado de la esclavitud, los había alimentado sin trabajar durante cuarenta años, les había dado una tierra que </a:t>
            </a:r>
            <a:r>
              <a:rPr lang="es-CO" dirty="0" smtClean="0"/>
              <a:t>fluía </a:t>
            </a:r>
            <a:r>
              <a:rPr lang="es-CO" dirty="0"/>
              <a:t>leche y miel y </a:t>
            </a:r>
            <a:r>
              <a:rPr lang="es-CO" dirty="0" smtClean="0"/>
              <a:t>estaban bravos </a:t>
            </a:r>
            <a:r>
              <a:rPr lang="es-CO" dirty="0"/>
              <a:t>con </a:t>
            </a:r>
            <a:r>
              <a:rPr lang="es-CO" dirty="0" smtClean="0"/>
              <a:t>Dios</a:t>
            </a:r>
          </a:p>
          <a:p>
            <a:pPr algn="ctr"/>
            <a:r>
              <a:rPr lang="es-CO" dirty="0" smtClean="0">
                <a:solidFill>
                  <a:srgbClr val="FF0000"/>
                </a:solidFill>
              </a:rPr>
              <a:t> (Lea Deut.29:5).</a:t>
            </a:r>
            <a:endParaRPr lang="es-CO" dirty="0">
              <a:solidFill>
                <a:srgbClr val="FF0000"/>
              </a:solidFill>
            </a:endParaRPr>
          </a:p>
        </p:txBody>
      </p:sp>
    </p:spTree>
    <p:extLst>
      <p:ext uri="{BB962C8B-B14F-4D97-AF65-F5344CB8AC3E}">
        <p14:creationId xmlns:p14="http://schemas.microsoft.com/office/powerpoint/2010/main" val="4112541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5122"/>
                                        </p:tgtEl>
                                        <p:attrNameLst>
                                          <p:attrName>style.visibility</p:attrName>
                                        </p:attrNameLst>
                                      </p:cBhvr>
                                      <p:to>
                                        <p:strVal val="visible"/>
                                      </p:to>
                                    </p:set>
                                    <p:animEffect transition="in" filter="fade">
                                      <p:cBhvr>
                                        <p:cTn id="15" dur="1000"/>
                                        <p:tgtEl>
                                          <p:spTgt spid="5122"/>
                                        </p:tgtEl>
                                      </p:cBhvr>
                                    </p:animEffect>
                                    <p:anim calcmode="lin" valueType="num">
                                      <p:cBhvr>
                                        <p:cTn id="16" dur="1000" fill="hold"/>
                                        <p:tgtEl>
                                          <p:spTgt spid="5122"/>
                                        </p:tgtEl>
                                        <p:attrNameLst>
                                          <p:attrName>ppt_x</p:attrName>
                                        </p:attrNameLst>
                                      </p:cBhvr>
                                      <p:tavLst>
                                        <p:tav tm="0">
                                          <p:val>
                                            <p:strVal val="#ppt_x"/>
                                          </p:val>
                                        </p:tav>
                                        <p:tav tm="100000">
                                          <p:val>
                                            <p:strVal val="#ppt_x"/>
                                          </p:val>
                                        </p:tav>
                                      </p:tavLst>
                                    </p:anim>
                                    <p:anim calcmode="lin" valueType="num">
                                      <p:cBhvr>
                                        <p:cTn id="17" dur="1000" fill="hold"/>
                                        <p:tgtEl>
                                          <p:spTgt spid="5122"/>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
                                          </p:val>
                                        </p:tav>
                                        <p:tav tm="100000">
                                          <p:val>
                                            <p:strVal val="#ppt_x"/>
                                          </p:val>
                                        </p:tav>
                                      </p:tavLst>
                                    </p:anim>
                                    <p:anim calcmode="lin" valueType="num">
                                      <p:cBhvr>
                                        <p:cTn id="2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1" presetClass="entr" presetSubtype="0" fill="hold" nodeType="clickEffect">
                                  <p:stCondLst>
                                    <p:cond delay="0"/>
                                  </p:stCondLst>
                                  <p:childTnLst>
                                    <p:set>
                                      <p:cBhvr>
                                        <p:cTn id="26" dur="1" fill="hold">
                                          <p:stCondLst>
                                            <p:cond delay="0"/>
                                          </p:stCondLst>
                                        </p:cTn>
                                        <p:tgtEl>
                                          <p:spTgt spid="5124"/>
                                        </p:tgtEl>
                                        <p:attrNameLst>
                                          <p:attrName>style.visibility</p:attrName>
                                        </p:attrNameLst>
                                      </p:cBhvr>
                                      <p:to>
                                        <p:strVal val="visible"/>
                                      </p:to>
                                    </p:set>
                                    <p:anim calcmode="lin" valueType="num">
                                      <p:cBhvr>
                                        <p:cTn id="27" dur="1000" fill="hold"/>
                                        <p:tgtEl>
                                          <p:spTgt spid="5124"/>
                                        </p:tgtEl>
                                        <p:attrNameLst>
                                          <p:attrName>ppt_w</p:attrName>
                                        </p:attrNameLst>
                                      </p:cBhvr>
                                      <p:tavLst>
                                        <p:tav tm="0">
                                          <p:val>
                                            <p:fltVal val="0"/>
                                          </p:val>
                                        </p:tav>
                                        <p:tav tm="100000">
                                          <p:val>
                                            <p:strVal val="#ppt_w"/>
                                          </p:val>
                                        </p:tav>
                                      </p:tavLst>
                                    </p:anim>
                                    <p:anim calcmode="lin" valueType="num">
                                      <p:cBhvr>
                                        <p:cTn id="28" dur="1000" fill="hold"/>
                                        <p:tgtEl>
                                          <p:spTgt spid="5124"/>
                                        </p:tgtEl>
                                        <p:attrNameLst>
                                          <p:attrName>ppt_h</p:attrName>
                                        </p:attrNameLst>
                                      </p:cBhvr>
                                      <p:tavLst>
                                        <p:tav tm="0">
                                          <p:val>
                                            <p:fltVal val="0"/>
                                          </p:val>
                                        </p:tav>
                                        <p:tav tm="100000">
                                          <p:val>
                                            <p:strVal val="#ppt_h"/>
                                          </p:val>
                                        </p:tav>
                                      </p:tavLst>
                                    </p:anim>
                                    <p:anim calcmode="lin" valueType="num">
                                      <p:cBhvr>
                                        <p:cTn id="29" dur="1000" fill="hold"/>
                                        <p:tgtEl>
                                          <p:spTgt spid="5124"/>
                                        </p:tgtEl>
                                        <p:attrNameLst>
                                          <p:attrName>style.rotation</p:attrName>
                                        </p:attrNameLst>
                                      </p:cBhvr>
                                      <p:tavLst>
                                        <p:tav tm="0">
                                          <p:val>
                                            <p:fltVal val="90"/>
                                          </p:val>
                                        </p:tav>
                                        <p:tav tm="100000">
                                          <p:val>
                                            <p:fltVal val="0"/>
                                          </p:val>
                                        </p:tav>
                                      </p:tavLst>
                                    </p:anim>
                                    <p:animEffect transition="in" filter="fade">
                                      <p:cBhvr>
                                        <p:cTn id="30" dur="1000"/>
                                        <p:tgtEl>
                                          <p:spTgt spid="5124"/>
                                        </p:tgtEl>
                                      </p:cBhvr>
                                    </p:animEffect>
                                  </p:childTnLst>
                                </p:cTn>
                              </p:par>
                              <p:par>
                                <p:cTn id="31" presetID="31" presetClass="entr" presetSubtype="0" fill="hold" grpId="0"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1000" fill="hold"/>
                                        <p:tgtEl>
                                          <p:spTgt spid="5"/>
                                        </p:tgtEl>
                                        <p:attrNameLst>
                                          <p:attrName>ppt_w</p:attrName>
                                        </p:attrNameLst>
                                      </p:cBhvr>
                                      <p:tavLst>
                                        <p:tav tm="0">
                                          <p:val>
                                            <p:fltVal val="0"/>
                                          </p:val>
                                        </p:tav>
                                        <p:tav tm="100000">
                                          <p:val>
                                            <p:strVal val="#ppt_w"/>
                                          </p:val>
                                        </p:tav>
                                      </p:tavLst>
                                    </p:anim>
                                    <p:anim calcmode="lin" valueType="num">
                                      <p:cBhvr>
                                        <p:cTn id="34" dur="1000" fill="hold"/>
                                        <p:tgtEl>
                                          <p:spTgt spid="5"/>
                                        </p:tgtEl>
                                        <p:attrNameLst>
                                          <p:attrName>ppt_h</p:attrName>
                                        </p:attrNameLst>
                                      </p:cBhvr>
                                      <p:tavLst>
                                        <p:tav tm="0">
                                          <p:val>
                                            <p:fltVal val="0"/>
                                          </p:val>
                                        </p:tav>
                                        <p:tav tm="100000">
                                          <p:val>
                                            <p:strVal val="#ppt_h"/>
                                          </p:val>
                                        </p:tav>
                                      </p:tavLst>
                                    </p:anim>
                                    <p:anim calcmode="lin" valueType="num">
                                      <p:cBhvr>
                                        <p:cTn id="35" dur="1000" fill="hold"/>
                                        <p:tgtEl>
                                          <p:spTgt spid="5"/>
                                        </p:tgtEl>
                                        <p:attrNameLst>
                                          <p:attrName>style.rotation</p:attrName>
                                        </p:attrNameLst>
                                      </p:cBhvr>
                                      <p:tavLst>
                                        <p:tav tm="0">
                                          <p:val>
                                            <p:fltVal val="90"/>
                                          </p:val>
                                        </p:tav>
                                        <p:tav tm="100000">
                                          <p:val>
                                            <p:fltVal val="0"/>
                                          </p:val>
                                        </p:tav>
                                      </p:tavLst>
                                    </p:anim>
                                    <p:animEffect transition="in" filter="fade">
                                      <p:cBhvr>
                                        <p:cTn id="3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7584" y="1036637"/>
            <a:ext cx="5400600" cy="2176339"/>
          </a:xfrm>
        </p:spPr>
        <p:txBody>
          <a:bodyPr>
            <a:normAutofit fontScale="85000" lnSpcReduction="10000"/>
          </a:bodyPr>
          <a:lstStyle/>
          <a:p>
            <a:pPr marL="68580" indent="0" algn="ctr">
              <a:buNone/>
            </a:pPr>
            <a:r>
              <a:rPr lang="es-CO" dirty="0"/>
              <a:t>Es como decirles: No estoy de acuerdo con lo que ustedes están haciendo por lo tanto no puedo caminar junto a ustedes.</a:t>
            </a:r>
            <a:br>
              <a:rPr lang="es-CO" dirty="0"/>
            </a:br>
            <a:r>
              <a:rPr lang="es-CO" dirty="0"/>
              <a:t>Esta es una gran lección </a:t>
            </a:r>
            <a:r>
              <a:rPr lang="es-CO" dirty="0" smtClean="0"/>
              <a:t>para </a:t>
            </a:r>
            <a:r>
              <a:rPr lang="es-CO" dirty="0"/>
              <a:t>un matrimonio, </a:t>
            </a:r>
            <a:r>
              <a:rPr lang="es-CO" dirty="0" smtClean="0"/>
              <a:t>para hermanos carnales y en la fe, para estudiantes </a:t>
            </a:r>
            <a:r>
              <a:rPr lang="es-CO" dirty="0"/>
              <a:t>y compañeros de trabajo. </a:t>
            </a:r>
            <a:endParaRPr lang="es-CO" dirty="0" smtClean="0"/>
          </a:p>
        </p:txBody>
      </p:sp>
      <p:pic>
        <p:nvPicPr>
          <p:cNvPr id="4098" name="Picture 2" descr="http://t1.gstatic.com/images?q=tbn:ANd9GcQCNJIF3hsblS_lROWgct6w9F0kXF27su7Dzcd3iRI-4To1lm5mt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1036637"/>
            <a:ext cx="2305050" cy="2104331"/>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755576" y="3573016"/>
            <a:ext cx="7777658" cy="2677656"/>
          </a:xfrm>
          <a:prstGeom prst="rect">
            <a:avLst/>
          </a:prstGeom>
        </p:spPr>
        <p:txBody>
          <a:bodyPr wrap="square">
            <a:spAutoFit/>
          </a:bodyPr>
          <a:lstStyle/>
          <a:p>
            <a:pPr marL="68580" indent="0" algn="ctr">
              <a:buNone/>
            </a:pPr>
            <a:r>
              <a:rPr lang="es-CO" sz="2400" b="1" i="1" dirty="0">
                <a:solidFill>
                  <a:srgbClr val="FF0000"/>
                </a:solidFill>
              </a:rPr>
              <a:t>¿Sera que se pueden </a:t>
            </a:r>
            <a:r>
              <a:rPr lang="es-CO" sz="2400" b="1" i="1" dirty="0" smtClean="0">
                <a:solidFill>
                  <a:srgbClr val="FF0000"/>
                </a:solidFill>
              </a:rPr>
              <a:t>estar </a:t>
            </a:r>
            <a:r>
              <a:rPr lang="es-CO" sz="2400" b="1" i="1" dirty="0">
                <a:solidFill>
                  <a:srgbClr val="FF0000"/>
                </a:solidFill>
              </a:rPr>
              <a:t>de </a:t>
            </a:r>
            <a:r>
              <a:rPr lang="es-CO" sz="2400" b="1" i="1" dirty="0" smtClean="0">
                <a:solidFill>
                  <a:srgbClr val="FF0000"/>
                </a:solidFill>
              </a:rPr>
              <a:t>acuerdo? </a:t>
            </a:r>
            <a:r>
              <a:rPr lang="es-CO" sz="2400" b="1" i="1" dirty="0">
                <a:solidFill>
                  <a:srgbClr val="FF0000"/>
                </a:solidFill>
              </a:rPr>
              <a:t>Para poder caminar juntos por esta vida se requiere de estar de acuerdo. Alguien dijo que la comida ni a la fuerza es buena. La clave está en hacer las cosas en conjunto, en unidad, caminar con un mismo propósito, con una misma visión, con un mismo deseo.</a:t>
            </a:r>
          </a:p>
        </p:txBody>
      </p:sp>
    </p:spTree>
    <p:extLst>
      <p:ext uri="{BB962C8B-B14F-4D97-AF65-F5344CB8AC3E}">
        <p14:creationId xmlns:p14="http://schemas.microsoft.com/office/powerpoint/2010/main" val="1505079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4098"/>
                                        </p:tgtEl>
                                        <p:attrNameLst>
                                          <p:attrName>style.visibility</p:attrName>
                                        </p:attrNameLst>
                                      </p:cBhvr>
                                      <p:to>
                                        <p:strVal val="visible"/>
                                      </p:to>
                                    </p:set>
                                    <p:animEffect transition="in" filter="circle(in)">
                                      <p:cBhvr>
                                        <p:cTn id="10" dur="2000"/>
                                        <p:tgtEl>
                                          <p:spTgt spid="4098"/>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inVertical)">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43608" y="764704"/>
            <a:ext cx="6777317" cy="1080120"/>
          </a:xfrm>
        </p:spPr>
        <p:txBody>
          <a:bodyPr>
            <a:normAutofit lnSpcReduction="10000"/>
          </a:bodyPr>
          <a:lstStyle/>
          <a:p>
            <a:pPr marL="68580" indent="0" algn="ctr">
              <a:buNone/>
            </a:pPr>
            <a:r>
              <a:rPr lang="es-CO" sz="3300" b="1" i="1" dirty="0" smtClean="0">
                <a:solidFill>
                  <a:srgbClr val="FF0000"/>
                </a:solidFill>
              </a:rPr>
              <a:t>Hay </a:t>
            </a:r>
            <a:r>
              <a:rPr lang="es-CO" sz="3300" b="1" i="1" dirty="0">
                <a:solidFill>
                  <a:srgbClr val="FF0000"/>
                </a:solidFill>
              </a:rPr>
              <a:t>que caminar juntos para que Dios se haga </a:t>
            </a:r>
            <a:r>
              <a:rPr lang="es-CO" sz="3300" b="1" i="1" dirty="0" smtClean="0">
                <a:solidFill>
                  <a:srgbClr val="FF0000"/>
                </a:solidFill>
              </a:rPr>
              <a:t>presente</a:t>
            </a:r>
            <a:endParaRPr lang="es-CO" dirty="0"/>
          </a:p>
        </p:txBody>
      </p:sp>
      <p:pic>
        <p:nvPicPr>
          <p:cNvPr id="1026" name="Picture 2" descr="http://1.bp.blogspot.com/-eu50Mf2JjDo/UG-WbDwNUYI/AAAAAAAAAl4/Druxmbz9hSs/s1600/537509_361173837283184_966671221_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82979" y="2276872"/>
            <a:ext cx="3200400" cy="367665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83568" y="1964353"/>
            <a:ext cx="4572000" cy="4893647"/>
          </a:xfrm>
          <a:prstGeom prst="rect">
            <a:avLst/>
          </a:prstGeom>
        </p:spPr>
        <p:txBody>
          <a:bodyPr>
            <a:spAutoFit/>
          </a:bodyPr>
          <a:lstStyle/>
          <a:p>
            <a:pPr algn="ctr"/>
            <a:r>
              <a:rPr lang="es-CO" sz="2000" dirty="0"/>
              <a:t>Caminemos juntos para que Dios se haga presente en medio nuestro. Jesús dijo: </a:t>
            </a:r>
            <a:r>
              <a:rPr lang="es-CO" sz="2000" dirty="0" smtClean="0"/>
              <a:t>si </a:t>
            </a:r>
            <a:r>
              <a:rPr lang="es-CO" sz="2000" dirty="0"/>
              <a:t>nos ponemos de acuerdo acerca en cualquier cosa, Dios lo haría, se requiere de la </a:t>
            </a:r>
            <a:r>
              <a:rPr lang="es-CO" sz="2000" dirty="0" smtClean="0"/>
              <a:t>unidad </a:t>
            </a:r>
            <a:r>
              <a:rPr lang="es-CO" sz="2000" dirty="0">
                <a:solidFill>
                  <a:srgbClr val="FF0000"/>
                </a:solidFill>
              </a:rPr>
              <a:t>Mateo </a:t>
            </a:r>
            <a:r>
              <a:rPr lang="es-CO" sz="2000" dirty="0" smtClean="0">
                <a:solidFill>
                  <a:srgbClr val="FF0000"/>
                </a:solidFill>
              </a:rPr>
              <a:t>18:19-20.</a:t>
            </a:r>
            <a:r>
              <a:rPr lang="es-CO" sz="2000" dirty="0" smtClean="0"/>
              <a:t> «</a:t>
            </a:r>
            <a:r>
              <a:rPr lang="es-CO" sz="2400" b="1" dirty="0" smtClean="0">
                <a:latin typeface="Agency FB" pitchFamily="34" charset="0"/>
              </a:rPr>
              <a:t>Otra </a:t>
            </a:r>
            <a:r>
              <a:rPr lang="es-CO" sz="2400" b="1" dirty="0">
                <a:latin typeface="Agency FB" pitchFamily="34" charset="0"/>
              </a:rPr>
              <a:t>vez os digo, que si dos de vosotros se pusieren de acuerdo en la tierra acerca de cualquiera cosa que pidieren, les será hecho por mi Padre que está en los cielos. Porque donde están dos o tres congregados en mi nombre, allí estoy yo en medio de </a:t>
            </a:r>
            <a:r>
              <a:rPr lang="es-CO" sz="2400" b="1" dirty="0" smtClean="0">
                <a:latin typeface="Agency FB" pitchFamily="34" charset="0"/>
              </a:rPr>
              <a:t>ellos</a:t>
            </a:r>
            <a:r>
              <a:rPr lang="es-CO" sz="2000" dirty="0" smtClean="0"/>
              <a:t>».</a:t>
            </a:r>
            <a:r>
              <a:rPr lang="es-CO" sz="2000" dirty="0"/>
              <a:t/>
            </a:r>
            <a:br>
              <a:rPr lang="es-CO" sz="2000" dirty="0"/>
            </a:br>
            <a:endParaRPr lang="es-CO" sz="2000" dirty="0"/>
          </a:p>
        </p:txBody>
      </p:sp>
    </p:spTree>
    <p:extLst>
      <p:ext uri="{BB962C8B-B14F-4D97-AF65-F5344CB8AC3E}">
        <p14:creationId xmlns:p14="http://schemas.microsoft.com/office/powerpoint/2010/main" val="2337613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 calcmode="lin" valueType="num">
                                      <p:cBhvr>
                                        <p:cTn id="12" dur="1000" fill="hold"/>
                                        <p:tgtEl>
                                          <p:spTgt spid="1026"/>
                                        </p:tgtEl>
                                        <p:attrNameLst>
                                          <p:attrName>ppt_w</p:attrName>
                                        </p:attrNameLst>
                                      </p:cBhvr>
                                      <p:tavLst>
                                        <p:tav tm="0">
                                          <p:val>
                                            <p:fltVal val="0"/>
                                          </p:val>
                                        </p:tav>
                                        <p:tav tm="100000">
                                          <p:val>
                                            <p:strVal val="#ppt_w"/>
                                          </p:val>
                                        </p:tav>
                                      </p:tavLst>
                                    </p:anim>
                                    <p:anim calcmode="lin" valueType="num">
                                      <p:cBhvr>
                                        <p:cTn id="13" dur="1000" fill="hold"/>
                                        <p:tgtEl>
                                          <p:spTgt spid="1026"/>
                                        </p:tgtEl>
                                        <p:attrNameLst>
                                          <p:attrName>ppt_h</p:attrName>
                                        </p:attrNameLst>
                                      </p:cBhvr>
                                      <p:tavLst>
                                        <p:tav tm="0">
                                          <p:val>
                                            <p:fltVal val="0"/>
                                          </p:val>
                                        </p:tav>
                                        <p:tav tm="100000">
                                          <p:val>
                                            <p:strVal val="#ppt_h"/>
                                          </p:val>
                                        </p:tav>
                                      </p:tavLst>
                                    </p:anim>
                                    <p:anim calcmode="lin" valueType="num">
                                      <p:cBhvr>
                                        <p:cTn id="14" dur="1000" fill="hold"/>
                                        <p:tgtEl>
                                          <p:spTgt spid="1026"/>
                                        </p:tgtEl>
                                        <p:attrNameLst>
                                          <p:attrName>style.rotation</p:attrName>
                                        </p:attrNameLst>
                                      </p:cBhvr>
                                      <p:tavLst>
                                        <p:tav tm="0">
                                          <p:val>
                                            <p:fltVal val="90"/>
                                          </p:val>
                                        </p:tav>
                                        <p:tav tm="100000">
                                          <p:val>
                                            <p:fltVal val="0"/>
                                          </p:val>
                                        </p:tav>
                                      </p:tavLst>
                                    </p:anim>
                                    <p:animEffect transition="in" filter="fade">
                                      <p:cBhvr>
                                        <p:cTn id="15"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http://t2.gstatic.com/images?q=tbn:ANd9GcQJD4Z1j4tbLWYTuD0Sx9vBjXnZypRWh01GEUSKH5UZzV0Qni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752" y="2029273"/>
            <a:ext cx="2772147" cy="2152650"/>
          </a:xfrm>
          <a:prstGeom prst="rect">
            <a:avLst/>
          </a:prstGeom>
          <a:noFill/>
          <a:extLst>
            <a:ext uri="{909E8E84-426E-40DD-AFC4-6F175D3DCCD1}">
              <a14:hiddenFill xmlns:a14="http://schemas.microsoft.com/office/drawing/2010/main">
                <a:solidFill>
                  <a:srgbClr val="FFFFFF"/>
                </a:solidFill>
              </a14:hiddenFill>
            </a:ext>
          </a:extLst>
        </p:spPr>
      </p:pic>
      <p:sp>
        <p:nvSpPr>
          <p:cNvPr id="3" name="2 Marcador de contenido"/>
          <p:cNvSpPr>
            <a:spLocks noGrp="1"/>
          </p:cNvSpPr>
          <p:nvPr>
            <p:ph idx="1"/>
          </p:nvPr>
        </p:nvSpPr>
        <p:spPr>
          <a:xfrm>
            <a:off x="1043492" y="836712"/>
            <a:ext cx="7128908" cy="1008112"/>
          </a:xfrm>
        </p:spPr>
        <p:txBody>
          <a:bodyPr>
            <a:normAutofit/>
          </a:bodyPr>
          <a:lstStyle/>
          <a:p>
            <a:pPr marL="68580" indent="0" algn="ctr">
              <a:buNone/>
            </a:pPr>
            <a:r>
              <a:rPr lang="es-CO" dirty="0"/>
              <a:t>Hoy es difícil poner de acuerdo a varias personas, ¿Saben porque</a:t>
            </a:r>
            <a:r>
              <a:rPr lang="es-CO" dirty="0" smtClean="0"/>
              <a:t>?</a:t>
            </a:r>
          </a:p>
        </p:txBody>
      </p:sp>
      <p:pic>
        <p:nvPicPr>
          <p:cNvPr id="2050" name="Picture 2" descr="http://t1.gstatic.com/images?q=tbn:ANd9GcS5IZtaeLh5c20xdxg5p_NrZPSKVkfWH11r9rMoZWpULbe_EMI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4169" y="2132856"/>
            <a:ext cx="2304256" cy="174307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666836" y="2029273"/>
            <a:ext cx="5273316" cy="2215991"/>
          </a:xfrm>
          <a:prstGeom prst="rect">
            <a:avLst/>
          </a:prstGeom>
        </p:spPr>
        <p:txBody>
          <a:bodyPr wrap="square">
            <a:spAutoFit/>
          </a:bodyPr>
          <a:lstStyle/>
          <a:p>
            <a:pPr marL="68580" indent="0" algn="ctr">
              <a:buNone/>
            </a:pPr>
            <a:r>
              <a:rPr lang="es-CO" sz="2400" dirty="0"/>
              <a:t>Porque cada uno quiere hacer lo que desea, no queremos rendirnos y reconocer que otros tienen mejores ideas que las nuestras. </a:t>
            </a:r>
          </a:p>
          <a:p>
            <a:pPr marL="68580" indent="0" algn="ctr">
              <a:buNone/>
            </a:pPr>
            <a:endParaRPr lang="es-CO" dirty="0"/>
          </a:p>
        </p:txBody>
      </p:sp>
      <p:sp>
        <p:nvSpPr>
          <p:cNvPr id="5" name="4 Rectángulo"/>
          <p:cNvSpPr/>
          <p:nvPr/>
        </p:nvSpPr>
        <p:spPr>
          <a:xfrm>
            <a:off x="666836" y="4581128"/>
            <a:ext cx="7704856" cy="1631216"/>
          </a:xfrm>
          <a:prstGeom prst="rect">
            <a:avLst/>
          </a:prstGeom>
        </p:spPr>
        <p:txBody>
          <a:bodyPr wrap="square">
            <a:spAutoFit/>
          </a:bodyPr>
          <a:lstStyle/>
          <a:p>
            <a:pPr marL="68580" indent="0" algn="ctr">
              <a:buNone/>
            </a:pPr>
            <a:r>
              <a:rPr lang="es-CO" sz="2000" dirty="0"/>
              <a:t>La iglesia necesita estar de acuerdo en todo, porque en la unidad veremos el triunfo, en la unidad el diablo no tiene oportunidad, en la unidad veremos la manifestación del poder de </a:t>
            </a:r>
            <a:r>
              <a:rPr lang="es-CO" sz="2000" dirty="0" smtClean="0"/>
              <a:t>Dios </a:t>
            </a:r>
            <a:r>
              <a:rPr lang="es-CO" sz="2000" dirty="0" smtClean="0">
                <a:solidFill>
                  <a:srgbClr val="FF0000"/>
                </a:solidFill>
              </a:rPr>
              <a:t>(Lea Juan 17:20,21).</a:t>
            </a:r>
            <a:r>
              <a:rPr lang="es-CO" sz="2000" dirty="0">
                <a:solidFill>
                  <a:srgbClr val="FF0000"/>
                </a:solidFill>
              </a:rPr>
              <a:t/>
            </a:r>
            <a:br>
              <a:rPr lang="es-CO" sz="2000" dirty="0">
                <a:solidFill>
                  <a:srgbClr val="FF0000"/>
                </a:solidFill>
              </a:rPr>
            </a:br>
            <a:endParaRPr lang="es-CO" sz="2000" dirty="0">
              <a:solidFill>
                <a:srgbClr val="FF0000"/>
              </a:solidFill>
            </a:endParaRPr>
          </a:p>
        </p:txBody>
      </p:sp>
    </p:spTree>
    <p:extLst>
      <p:ext uri="{BB962C8B-B14F-4D97-AF65-F5344CB8AC3E}">
        <p14:creationId xmlns:p14="http://schemas.microsoft.com/office/powerpoint/2010/main" val="2250569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randombar(horizontal)">
                                      <p:cBhvr>
                                        <p:cTn id="7" dur="500"/>
                                        <p:tgtEl>
                                          <p:spTgt spid="2050"/>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randombar(horizontal)">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83568" y="692697"/>
            <a:ext cx="7488832" cy="648072"/>
          </a:xfrm>
        </p:spPr>
        <p:txBody>
          <a:bodyPr>
            <a:noAutofit/>
          </a:bodyPr>
          <a:lstStyle/>
          <a:p>
            <a:pPr marL="68580" indent="0" algn="ctr">
              <a:buNone/>
            </a:pPr>
            <a:r>
              <a:rPr lang="es-CO" sz="3200" b="1" i="1" dirty="0" smtClean="0">
                <a:solidFill>
                  <a:srgbClr val="FF0000"/>
                </a:solidFill>
              </a:rPr>
              <a:t>Miremos tres ejemplos de unidad</a:t>
            </a:r>
            <a:r>
              <a:rPr lang="es-CO" sz="3200" b="1" i="1" dirty="0">
                <a:solidFill>
                  <a:srgbClr val="FF0000"/>
                </a:solidFill>
              </a:rPr>
              <a:t/>
            </a:r>
            <a:br>
              <a:rPr lang="es-CO" sz="3200" b="1" i="1" dirty="0">
                <a:solidFill>
                  <a:srgbClr val="FF0000"/>
                </a:solidFill>
              </a:rPr>
            </a:br>
            <a:endParaRPr lang="es-CO" sz="3200" b="1" i="1" dirty="0">
              <a:solidFill>
                <a:srgbClr val="FF0000"/>
              </a:solidFill>
            </a:endParaRPr>
          </a:p>
        </p:txBody>
      </p:sp>
      <p:sp>
        <p:nvSpPr>
          <p:cNvPr id="4" name="3 Flecha derecha"/>
          <p:cNvSpPr/>
          <p:nvPr/>
        </p:nvSpPr>
        <p:spPr>
          <a:xfrm>
            <a:off x="827584" y="4725144"/>
            <a:ext cx="6336704" cy="1584176"/>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8580" indent="0" algn="ctr">
              <a:buNone/>
            </a:pPr>
            <a:endParaRPr lang="es-CO" dirty="0" smtClean="0"/>
          </a:p>
          <a:p>
            <a:pPr marL="68580" indent="0" algn="ctr">
              <a:buNone/>
            </a:pPr>
            <a:endParaRPr lang="es-CO" dirty="0" smtClean="0"/>
          </a:p>
          <a:p>
            <a:pPr marL="68580" indent="0" algn="ctr">
              <a:buNone/>
            </a:pPr>
            <a:r>
              <a:rPr lang="es-CO" dirty="0" smtClean="0"/>
              <a:t>c</a:t>
            </a:r>
            <a:r>
              <a:rPr lang="es-CO" dirty="0"/>
              <a:t>.        El descenso del Espíritu Santo en el día de Pentecostés se produjo cuando los discípulos se mantuvieron </a:t>
            </a:r>
            <a:r>
              <a:rPr lang="es-CO" dirty="0" smtClean="0"/>
              <a:t>unidos</a:t>
            </a:r>
            <a:r>
              <a:rPr lang="es-CO" dirty="0" smtClean="0">
                <a:solidFill>
                  <a:srgbClr val="FF0000"/>
                </a:solidFill>
              </a:rPr>
              <a:t> (Lea Hech.2:1,2).</a:t>
            </a:r>
            <a:r>
              <a:rPr lang="es-CO" dirty="0">
                <a:solidFill>
                  <a:srgbClr val="FF0000"/>
                </a:solidFill>
              </a:rPr>
              <a:t/>
            </a:r>
            <a:br>
              <a:rPr lang="es-CO" dirty="0">
                <a:solidFill>
                  <a:srgbClr val="FF0000"/>
                </a:solidFill>
              </a:rPr>
            </a:br>
            <a:r>
              <a:rPr lang="es-CO" dirty="0"/>
              <a:t/>
            </a:r>
            <a:br>
              <a:rPr lang="es-CO" dirty="0"/>
            </a:br>
            <a:endParaRPr lang="es-CO" dirty="0"/>
          </a:p>
        </p:txBody>
      </p:sp>
      <p:sp>
        <p:nvSpPr>
          <p:cNvPr id="5" name="4 Flecha derecha"/>
          <p:cNvSpPr/>
          <p:nvPr/>
        </p:nvSpPr>
        <p:spPr>
          <a:xfrm>
            <a:off x="827583" y="3068960"/>
            <a:ext cx="5991497" cy="1440160"/>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8580" indent="0" algn="ctr">
              <a:buNone/>
            </a:pPr>
            <a:r>
              <a:rPr lang="es-CO" dirty="0"/>
              <a:t>b.        Gedeón venció cuando los trescientos hombres se unieron en una sola conquista.</a:t>
            </a:r>
          </a:p>
        </p:txBody>
      </p:sp>
      <p:sp>
        <p:nvSpPr>
          <p:cNvPr id="6" name="5 Flecha derecha"/>
          <p:cNvSpPr/>
          <p:nvPr/>
        </p:nvSpPr>
        <p:spPr>
          <a:xfrm>
            <a:off x="827583" y="1556792"/>
            <a:ext cx="5468441" cy="1296144"/>
          </a:xfrm>
          <a:prstGeom prst="rightArrow">
            <a:avLst>
              <a:gd name="adj1" fmla="val 70583"/>
              <a:gd name="adj2" fmla="val 50000"/>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a:t>a.        Los muros de Jericó se cayeron cuando Josué llevo a Israel a una unidad en la cual se produjo el milagro.</a:t>
            </a:r>
          </a:p>
        </p:txBody>
      </p:sp>
      <p:sp>
        <p:nvSpPr>
          <p:cNvPr id="7" name="AutoShape 2" descr="data:image/jpeg;base64,/9j/4AAQSkZJRgABAQAAAQABAAD/2wCEAAkGBhQSERUUExQWFRQWGBwaFhgYGBwdGRweHx8cGBocGBsfHCYfGBslGxwcHy8gIycpLCwsHB4xNTAqNSYrLCkBCQoKDgwOGg8PGikkHyQsLCwsKiwpLCwsLSwsLCksLCwsLCwsLCwsLCwsLCwsLCwpLCwpLCwsLCwsKSwsLCwsLP/AABEIAOEA4AMBIgACEQEDEQH/xAAbAAACAgMBAAAAAAAAAAAAAAAFBgMEAAIHAf/EAEMQAAIBAgQDBgMGBQMCBAcAAAECEQADBBIhMQVBUQYTImFxgTKRsSNCUqHB8BRy0eHxB2KCQ5IVFiSiM0RTc6Oys//EABoBAAMBAQEBAAAAAAAAAAAAAAIDBAEABQb/xAApEQACAgICAQUAAgEFAAAAAAAAAQIRAyESMUEEEyIyUWFx0QUjQmKh/9oADAMBAAIRAxEAPwBrB16a1MjV40E1Kg869BUeM0egHzrGcipJI2qpdJ1059KIKEOTPbzE1G50rdeWnzry4fL5V0SnikqNA8CvY89axRzqviuLWrUZ3AJMRuTyopfyEv4N79oEa61QuYQAaafOifeaAkRPv/isBHrSHjU9phP8YAW9rAOv7869t5l3Ok9KMHDpM5da84jaFy2BGo2pMsckrBugYmIZzqatI0gRqy6QdZoKLmRogg+dT96w126+VZaobFhHM6sSu/T98qLYF82kFWG/nS3dx/jBk7UT4XjXa4ACfOR71kJU7ClC1TD5tHyrZbZ9PeqvEOJqgzNppqT+dL2O7TOzDuTpJByiffWqZZVE81YnJ6G7IetRMh/ZoZa44uSWnwjU6fXT98qsJxFSgcnwtqCenpWrLFas14ZtXRaa4ANSAT5ioMHxNLrFbbAlRrrAPpPxUucGxgbGLC52a4CsxsMx0nbSidy2trFYm89glQBkEDLnMQJ0AkxSc2WUXSKMXp4v7BUYiSR9fpUusUIwDY5CWxNhVtzqAVMTpoAZb2opxniKYfIIKhlGUc4AjXpXQz26aAn6etxJlOlaX8SEUsTCqJJPIVHbxqtbzoykRJ12ob2jxgW0UiVuDLnVgQAdz5kdKZ7kX0wfYmntF3CcSz2+8AOTU+eUGC3LSar8RP8A6rAa/wDzQ/8A53KAWe0TWvsFhrSyqsRlYyZk76eVFLd1XPD3N0u5xaypjSVu9Bp70lzbi7KFhXNOJeG9TKKhtmvRiR5mqCNW+i2pqveGvOvf4kchXjPNENhFpkWalztB2u7m5kVM0DXUaeVMVzbePMb0ldr+zgS33yFiQfGSSSQdvkaDJKUY2iiO3s0HbS4RGTrJUyY02nQf2NAsfiGchmGgkKTGbUzqRpOtV1xAABn+lb3nzCV59Kllk5LbKFFLoe+zHF2fDrOpHhcRvHP3GtSdpeKtYVO71DGDI2PQfvrSn2NxxW6BlMOOXIjUHfUcqeOM2O9sMhk6SsaQw2/pUyySTpOhrimrLHDmD2kuBpzDWQJDcwYqDiXGUtggiW6DlS52V4uYuWC0blSdww39qhzFmYkzJ/ftVUcz415ETgrssnGG40n2EcvWr1nF5dxptFDcPcE1veYnY60q6AumXDg8zaD1G/yPOmbh+FS0oIiSN6VOHY8oxBiOnTzooMQ7WgFV5J3UEiNecU+H6bluWkETbTEo6IC0DU7R70Os8IK22FtJUg+INI0MksduUUY7IJ3a3i8opAgtI5HrXmIt5LULfV8qsF+yBIzCSA06SKHm07fZkcSWkVOHcFuNhrltkKliGVys6e2tTcaxZw+BFjTvCMs6jTcnXX/NTrgMVilQk9yAAQVnbzBPxir+C7C25zXne6dfiPXXU7mgct2xlCT2Yvrbv27rGFRXY9dBEeZkxUWO49dvMx+Fc2cIoAg8idPE3maaO2GBwlu22tlHgBFHx67eEH9KTLJXPCnbaQRO2vmJpnOMpWzuLR07D8FsYhO8ZbgeAGzOwaQN9GjzrnnFLoJu5SzQSEzGSQNtfzrofHMUbNl/EAzIvKCfuwBXNraSzCT84pcY6bBk6egtY7S93YW0LY8M6ljEGeQ/WmXuy+GW7ntpmUMZSYMQMoB39q55bAkyvzMx5V03s3gA2EtB9dCRJ6zt7UUqSTOYoYns19qAb4LMCwJQgSNgdedXbeANkYcF0Zv4/DmFM5dHGumkzRbiPZ3Br3SPmTu9bcNtrOvXU0LxnDcPYWybLli2Nwxad5zEac/vV1/GkdFuy8q15ctaSBWgOmp0oZd7TpIW0rXGJgDYT69KqshjGTeggoM7VOlZadicrgAwDKn8tedeOp+VEmmrQ3d0zVqrY7Ci4jIRowiedWcvWvctEbZxXF22tXHtMJIYqY3/AMbVYw6toAIA6mmnt3ghbvJcAH2gidtR5+YpTLPqSp03iI/vXmNcZNMsT5ItNbYc/TLpXQ+AYoXrCsNABG+xGhnzrmtjEZtI186O9keL91ca3LAsZUASJ5mPTX2oZwjWhkXQyXeAJ3qsqhGYMVca+IddedA8bh7lokOus78j6GmrEcfVFDXCBHIASfaheK4v31tlyAKdtZI9+VdBNATa7YvJi4Omh6VfwSFz4iAOpNCb4ykxt51fwWIkCaZQptLbLlzhTbzmjmP70wcB41iLa5GZUtxK+AMwO5nXageI4hoANB0BrMPjyBv7zRL8N92I2cN4HZuFnxGINxnaSCQo9BOoHkDRV79kQtkLrc1AIBJA/etKAx2dcrb9aPcF4qpTLcyxtmPlWPHXQTd7QcxOJJAjwzuWPWelJ/bztLiLSJassArKQ1wanTSFO460bwaW1y5mnQ6jlrpzr3t5hLF3CQ7KpzDu2IMBurRssUOkYrOb8JwFp0W80tdkyxYsZ5T+kzVjEjSQBmGo/rtSrfd7N1kW6JUwSmqGOYJ3o1wPiRuSHaWGx01Hypc01sdE6VwLA2MSUNy7euwgfLcByAtvB5sDpAOlVe2vDbNlrfdW1UtOYifIDWouzna02LHdC2WK3BlGvwNqx0BjK2nvTV2h4WuJS1nJTxSSN4gmPyor6/BT6OWFafuF9q8NasW0LsSFAMKd41g0v8X4Ph0woxFi47hmyiYA3IOkTyoEBtI/f9aZ2qAcgpx27au4lLqG59mmgbqWk77CKB8Ow7W7uHWZDYu0dd//AIk7k+1Fk7P4l9rFzyJED86lx/Zq/ZOHu3FCquJsT4hOtwDYT1picadnIFXOJ3SpQuQp9vb+WivZjAqJuuYJEIJ2HM+RNArQDTljnqSB8pr2/irg3Yn/AJD9DTZYpNUgY5IRlsaMHx9O+YuwCr4bYgk+ZPyo2+NtwpLr4vh13rm+JwDqFcwQdTDSQOcird6zka2WYtbMan86GP8At/FmOKy/JM6FdtgDlVe224P1oJd7TiRyBHxR4f8ANTcPxxvyLYM9TA+tb7yBjikkV+2GCt3rYtFsrnxIdNwRpG451z3ifC79ghHIUcmB8Pz60943Bd3ezOJbqSG/waG47jdp9WAIMAiOf7B1ihlGM1yvYcbi6EAXMs7T8z60QwHEDbcNGVh+uhFZxq1bXESEKoQDBiCddY5V6qKEldudRPToe2X+I8S71l8JA3k89vyolaxyd2dR0/Kgd7Gm66zAIAACruByjmaaOG9nhjLYci1b80Ug+pAaPyo4yaBcOQG/gLtxC6IXXqsHfyGo+VRWrdxZGVgV+KQRE7TXQcLhMNhDPewxgGJVoA0kKTm9TV/DYPCYlpzM5mTmLQxjppJA50by/iCUF0cwe556853qWziNY1rqmI7P2sgTIjLsMwE/PQ0ocY7FIuY27oQjXK5gdd+XuTXRyRZjxA7CXI3M02dncWveKMuYHQgjr7UhtZe0QtwFSRInmORnpTDwDindsOeu9Np9Clocu0najCYNsr28zkZgoQRG0yYG/SkDtL/qD/FWjatWQiGJMyRGoOwX507dpuCDiGElQovLqjHrzHUA1x/Eo9pjauIUM7GZ9dRBGlLik9MYtDGnYTvEV1Z4YTqUP0YUIv8AZa5bfwsZUiPCw/rR3svx2/cBRyjIuklYby2AEUexCTEgT70p3Y5ID4LH3MNFxWGdd8w0I5g6CPamLiPaDEjCpdu92WaSiAHxAzBYbKAPnQq7YDKdQOo1P6Uc7AYSy6vbdVa4h3bMSVO0A6QDI+VDHaAdKVl3hOBs28OoxRtOx1jLETqFgbnXek2/wW85JSy5XMYyiRE6bV168URfEQBsB+lDr2Gs4ZXvXGJG8trA6CmpimtnN816yQD3lvp8S/5qxxbiV1kshrrMpxNiQf8A7qkedTdpcebjhzzJyjkBGlBcUdLWugxFg/8A5Fp9VaNTsH3SNvkRUFz7pk/Eo19daM8NNotctMDlkhWJOi8pIgHXQGqPEuz99AIWUkZWG2mu1PWeHRG8EqsuYm4tu6wynwiT0ZTGvy0oVxjDi3ciZUiU/lOoj6Uy2b+bCtbuhQ1yYJHi01XXpOgFVOIkHCJbORLluJIUhxM6ZuftScnqIy1Q/D6eUN2Lv8S0AMTHJSf0rfC4zKQwzEqZ8vIHlHrTTgygwZtnIXuKTOSYjbxb5j50H4d2dvXmC5CgI+JwVWPU/pU3dsfJdML4ji1vEW1Rk8bbqh256tpQbivBO9sC9ZICWwQysQGkamD8Jq3xLC28I2VHF25Grj4V6hRvm9aH2uDNibJUMd5UCIB5s5OgH1pcL/pBX+9iqLIZsxaQdYMzW+Ju6QNq1v4RrTtbbRlMNH6HmK0e2Y8qdx02wWMHY2ybmIBkSviAE6weusCm/BYdcJZa45BdmJH3Wk7L/ekTsRkGLTM7JpuIgmNjPIijPaTjCX7+VG8FrZgYlvvRyMbfOktsLpWY+MYsWJJZiSdj+wNKJcB4uyuVkhNzA1nkR5+VLJTNC7seYkfSpbWKawxRpIbVT94Hbcfd8q2ItLydiwWJ72358/66UO7QWSFJZBcUjWZ/Ot+z+Mt90Bb1WCQYPi6kn8c1vxPiCBTnEgjY7g/pQ1bHctHMuNWxOYDxfhXXTp5VvgptZS3SSeQ60XxV9ZkczP7+VKnF8YzXWUnwACB57z/eqoiXtjfgP9QmlLdhZzvlJbpuWCj9ak7TcHfGwzXSGQECFETvqB4qQcNiO7dHQSQeZmRzro+B4itxBcXNBGnhYfpMUvLLeh2OKFTh/CcVg7gcMroPjVZkjyBG4pw4fxRL6Z1JIPUQQR61JdbMNNOpNBuHZbd64iCQ0HwiIOxOp1noKC7CaovrjUN02SYuRIGsR61tw64uGxKXRpBh45qd/lE1u1hSysR4l2116GvMakjlt0rvIDVnReI8OW+qSTCuriOcawfI0q9r+IpdBsk+AaHXc1rhO0pt4DLM3basDy0AkHykQK46MWX8TEliSTvvvzp8ajtiXGxw7ScVRMokEidByEbmhLcbV+6UKQTes7+VxTQe1bzCXnU7AwPfTWprOXvLRAOl21vH41rJSt2FGNIf8HxTu7hOVXzqMuwj0ncVfw+OJuHvF8ToSo0hADueW2lL+GxNogrdQyJiPi9STtyrTEcRW5aQMTOaF8gYnbfTlSX/ACcm3/Q5XgjIWKL4RLRBiNfQHy1oDjuH6G6jZwzLygwfuH33ij3CcC3cd2VCWyGidWg7Zo586WrAfu7ltS7FSxESdpAMaxQxx6sZ7vgOcFwlm7bltHQlRBIAgcoOupoR264oVyJbch48R5hdt687PYhUUs7PCgkhV2jfQ/rVDtLhUN1bgLAONZ1MiOnqK6TWN67Am3JWLLsOZb+vtvRDgPEu6ugmAsHfUey9ay5gVnR9PQ1BdwCjmGrOd9gxbQa41YwVwi7dctcdRopAM6x4RufXSqVr/T1nth1v230kAAgehP8AaqAFsrsFKmRpqflVjD8ai0baI+u7ExvvAiQK2T1YSabAOI4cQxUrDAkELq3Q+oqVFIBA2jT/ABV20e7uArcZdfiVST8gQT86NriLWIY97auGf+qtsK8+aoMsfza0NnVaAnCMSZdYLZhBkDSBOkcxvoeVE7XZprvd3wA8HIVA1J1Ct/b0qLFWbaEC3bJAuAl1a5mjmWnWY30rovDbNvIO7AjoNv7GjXRq0b8K4Jbs2xlnNGup3O/hnSlbi11lLBgc06SD+9qP8U7SdzmXK4bkOR9DSHxfjru4DkmeesDXbQe+tMhBrbOlI8OJzSA+s6xuKodouG/ZrdGpTQ+YJ8uhqZcSCDBEHkBz/wAGobPEHfNbyBgQRBiPLXp6091VMVsEC8Y1IH7+tMfYvH2lS6CZZWnmTljkB50p4rhly2RnRlHInb2NWuA49LV9GLFR95gOXQ7zUlNaGp07R1JbgjNsCJny31100pT4j2qVzpbJKnwNmg/TY1c7U4s/w8DWSuaPwnf9KT3sZpM7DTca9flWV5NnM6BwnjqXmVAQHI+EyNfWIotxPDtZUi6sCC24IjXY+1c44HjP4a8t0KCVB09REjzro2Ox+HxFkd5JRljMXIbWCQIMb+tdLs2L5HNMXxdr5YSUVt0GkjlmPMx0qJcOOZJ6TV3ifCBYu5VfvEYAq0QY6NymtcPYLuqL8TGB9flRWzDTJ50QTs7e7tbzKVRXtnxbt9ovwiJ9zFOHC+yNqzD3vGxIKlh4R6D11k1e7Zt/6W4f5CfQOp/Su5DVC1YucR4SwU3LyW3Dxs22+wHsOdUuI4cYe5bLAW0jOoGpA5zyLT1qXH4bEs9tIChgqgQJA2313Opo9xHgWHzW+8Z3cKFCoAesiTJmuu+kI68lPD9qGCw3euQYlxljQZfhnTnU11ruHPfWD3gZyGCg5laJOjaERMGqowN4Oe5Qi2SR42kwI0aT4T+lWS92bRnKhLDSYBXwiZ8tRPKlY+a+H/ocuDXPyBrfFrhdlUMq3fizwGbmZ00XnAo1xPD4e5hwwu3DeVTEWwUJmTsOug12ipMbwxASgAuX7urEjS0pO5/3aae9Sdo+zzMln+HueNPBlWc2pliQusbbUUoJqwVJXT6A3CcXh0TLdsZySRJJzjTkCRqN6o8Ne2ExDXkZxaKqNYEnQfzNziitrs82ENtrzKHUnmTHkwjQc5mdKocawJcs4uXL6DxDTKgY7kLHhHIE6xSM1SelQ6EI1ZHwyyt1lDEW1O7kaCPLryoxxfgVi0PBeDsACy6TBgTHIajeqPZjhb3SrtHdIcx2Ajoo3M1S4ocZcuuBMO2fIdMonRT1UDqY0ofbSgk+xKxxcn5JmvBdF1MTET61Z4Xet3mKwA3MqYPoQDUKpldwVLo6qGNtgrAr0JEFZ35TRXs9w5QS2VUHQEH/ALoGUHyHWlYm+VPoYoRXkr47BXbEFX+zYxJ3B6N19aJrYvwCuVmGvhbX8wMw8qt4+x3gVWGZA2ZhtMDTaq2DxACgqT3ZjLJ1WdMp9xVCj/JrhsX+J8Ya6AHEMCZEcx/ag1++s5SYPQ/0qXt7dLXVuIswuW4RsSfhzRz5T6VBhsMBGmsc9Y9zXoYW2qJ5woiKFFgsNdJiCN9uh9a0HDzqASFJBgfXaPOpsS6sN4AMSOu0fWprRG4npTlEXZbw+KZEynxDYg670ntb+1JywubYCB5Cm23ZMeLnt61rahTrt05Vk8bkbGVC7fxTtdEyREkE9NB8pqcWGaYBI8qI3+HI1zMCIjRSfy+deOwXYAfT86FYPMma3eipYwpbcEetE1xWT7JfECQAJmT/ALfOqZR3Dd2jXCN1UE69KZuCcLtZVzAd5oTmHiB5wOX71oZuCWjVFgrEdlcRkz5IAB8OdS3XQDf03q72b7J959pdzKwP2eVoIHXTnPI0yfxBUEKZI2J2Pkf61VLHUjwtrJnn5gHrUnK+h6iEcDccTaueMAwHy/LMOXrVbtRhyMHeg6QDryhgdOdEOEY05AGgtsW5VX7WYpDg7wgq2TUEazI+YPUUHLdFCWrAKs1xWeZKkak850A6tz8qM8OtuuM8JzwA2aNWzDTy3kexoVwHFlbmfKWCHSNpMiiuFxF1Lz27VsC48GDrlGpC6bDWask60uzzEn2xnxIWw/eESl0Qygbv90gee1AeOcP7oYYkeMuxZRtrqAfQ0YsXZlbyO10KDOhyztAGiiee9Cr/ABA4xbhPha0wNsjmBoxbTrJgdBQ6VGx3sF2MUtq+9woT9ocwJ1/2z5Ty8qP/APjDome3YCzpnIIGp5Tqxmll74t4pyzbEHprH9TvR9u0tq64LHMlrxKo1Lv1M7KBoPnRtc6BcuP9i7xdWOJyFmYkiQd8x8JXTz28qae0uKFnBlbSjIFKnQek+eus+VDuKEXicVZJVlMOCIYaBcw8vOqvHsbdXCWmABtFoYEamBsegNIyKKSY9N8aA2E45dIFseAbXAN2E6EH8BO4Gx02IpgxHC7i2le4gFrYop12lTcPMTrl269KXE4mtm8ngMANE6soI1U66kEAzTZgu0Nq+ii9IQHMQNS55bbKN/M0UIRnktK0jMspY8ddWVe0PC0F+2y/DcSTGkMBqfKRrVTE4JraF7ZhhqQTIP8AerXEb4QjI+dAITNoRPI9T51cZfCJ+dIyYYxehuD5rZTwuPzrDCGI2PtqOtDcVZP8GpU6m2Dr1BhvaR+dFr9sRA0iDS0/FGti5ZO1uSvnn8Q99K1V0Pars1vXVNnI4ADNqB0adfQbj0pZw/Eoco2jKSD7abfpVzjGHvNeQqhCm2o1MajfatbvZGZcuc51nl8vanQyrH2Jmmytaw4JaArZjseWvSiWHIVogQP3oPWhBvG0crASPzqEcS1MkjXYGvQjONWhEojAhqG42v0oMOLDcaR8/wA6juYtnJ3HSTz6isc4gqDCZfMYg/KorqFo6c4iT6chVWzxGIDEEjyqvfxR1+IDzgfKgnkVG8WH+yPaFrbNa0gSV2zEztPOmHFcVF3/AKbSu8nKR6Eb+1cyt3crZt9QRr70ZvdowwDLIafEDO3lyNefNW9FEXQ44XjCscpDAAQc24Pmfve1TXsTAkQDyaCVP80bDzpGvcai7mtkEEAEEdNdOY3o3h+1JyjvRlB2YaiPqD61jVLQSkr2M3BMcwzZhlb1lP8Ai36UP7T8bJsPbaNRAjY6jlHhNKGO7S5GmyIEy2phvVdveqWN4/cvQCwCyPCNOY360Ci7th+4kqOh4S/3VonoZjqeX5mjXZS4xZ3+K9cMknZRHxN5Dp5Cl+7dlxb3AIJgRrJ0knXrT1wzgapYOZjqJI0AJ5Sdz6TFVtJbZ522qRf7P4b4rkk5zAJ3bq3lJmB0ikSxfNjGXlM5GuuHnoxOvyM10vALChfwgDy03pC7dFLmIUpzBRoO5AmfaYmhT5SGxVRJeDYH+Lu53AykwNN1HM9SR9aP9obQtW1s2kUNcMSAAY9q07GYcAGNlAH61Jxi4Gx1hF1K6trsNSJ89KPH9xWX6i9j8QcHi3tsPsbij0IIg69ZB1qk2JLWWt6MocFCDI2IUkco3jmYpj/1GwYNhLvNGifJgQP/AHRQXsjdtM/j0US3lKjQx1ADfOp8kXKOi7G4wabFTguFN264Mwpyknck9PpTLhuFrYR7TqCLgzWLpAnMsBrc8tiQOYqrwhYdnUQbjs4G3xEn6a1a/wBU+IG1gLaqBDXAGnfQTCnkY00o2+HGvAMpe63ZY7S4m3fNpMMoa6vxhcsDT7/vz9apYm1ibahSGPQqM/tpqPcUgcGwbG8htlII8E5gNebFSDM6e1OF+9eRy2JdncJoMOxXu/UwBB85pMpXLTHRxfBeCtjTiG53Ao5G2yj3MfWgL2u8uuW1IVCpB2iRTJwPtdilJn7S3y7xjmHQZgPEfaq3E8fcuYlc1gWiytog8TAFZzHY6cuWvWlpcmDkxNLsGYjE3yADc+H70AkdfpUeGw2Kecpu3BzOQn0jlRe7wdntuyDXKSJBX2EiKh7D9r/4dQl0FkkghhMc512EU7FGTVtidgE8MJY96WLTrm3Hz2rc8ARlkOQR1otx/tHbuFr4YXHLZQkQuQTrI12iOkbGaIWbVnEWO8smY8Lqfjtk8j1B5MKnyzyx+SejZRrQjYjgN1ZmSASDH5yOVVJIbqNtaecWYt2rmuYgrcA/HbOUn/kuVvnQ3EIh+4sneRR+7JOmKbYrXbcnnPlUfd9Zmj9zC2dTkI/5GPYVVv8ADAdQ1GslmqQJyxoRp1Fe3rmgAHOrF7CBTuKiaySdT+VHbN5I8TCtlDRI8ta8a4xjUnSrtpgBEMR6xr86o3RDGAQK2vJyZqzEcvevLXxD1H1r3NNeoBI9R9a406lg2m6DAOsk+XU+v605jjBfKi7Hlzgcz6nT0BpO4avhJOjN4j5Dkvyq9bv5JYbkQvl5/KnyV1+iW1EYuJ8bgd3bJ0+Jup6D3pVk3L555BHv8TflFbXMQoWdf3+tE+CW1w9u5ib85FUkg7ktAgD5Cgj8U2anaoYMBmw+GZgPtG+AcyTA/LeveC8LCu94zJ0Utu2kM3lJ28gKB8P7e2r+txlsAdToRzBPIUX4P2tTFAgW3UKRlYiEdeTJOsabEUEMyknFdhzwyjuRc7VkNhr1vSRaLe41H5iuZcLwt28qiyrMBAaOh31kDXpT/wARv50xTn/6TgegEVxHD8ea2IBIkzI5enQ1ltdDFTWzo/COLWMPdf8AiXFu4gJCMJMjYaSDy2qpxntdaxVkWp8HNWXQneSf0FVuF9j3vYRTk1cZ3uEA3WM+EISQFXmetBE7PtNxA6Ndt/Ha2ZQN5JGWRI0BNEuOT7OhkY8PBYwfB2a8EsmNC8j7sHfbcjbzFOGL4YHsP4oZoDuQJhd5iJMfSlLhHFCbyOCYRSHMRm5hfMnYeZrb/wAdu5Ltl2ksSwy5Zyty5CRt7VO8NyqPX6UqdRtjVw7hFu2AUg9G+IkdZ2E+VDOJXy+LwyqQGzOueOq8vlvS5wzj1wWnw6yCRPiOo6BY0BI1J21q62INw2iFyXLJDsLhgagiFO3uTTainV9Axjy2xo4n2dF5IVnzKfErOxk9GExr5aUt43s9ahivheAuQyR6jXb9mjHCuMOfGMxY6EbqfIHb3rOI3gzFs2T8Q8/Kiy4JS3BlKxOrSF292Zw4tQsls5GcMQSIE+HYjNPtQDhOOfA4oE6rs45PbbcfL5GjHFeODOLVuJ/IDcz5np60vcVZ7tws5nkvIecCOtHLikoeSTPGNWh+4/wMqyQc6O3hjTUiUYnzGh9qpX+D31GuVd9zqY5CKYuBKMVwyyGPiyFP+VtvCT57V6OIXDYDKgZ41B3ke351M8UUTcbViQ+GaJZWUHnGn58qpX1AIBI8XUimPieJusuW5bKz6+sbwaVMXhyTJYCRE/h2j0E1nFJCY05UHF/04vNaN0ZIAJgMDpvS7csZdiPOiVnjbqjpbYsoAkCSCQQSp11B+lUcfxxLrqWti0qqBlRQJO5PzrccpjcmKNWghgsBaewpbRiW8ex3gc4iq1/gsAlbiuRrAEGrdtJsWSNiunrncGrl/s+4HxQ3y+VTvPKEvsUxwRlFCg1gEEj5VAiEET1H1oxiMJ44YQ3Pz8x/SrNzA28pIMwOnOr8dTV2SSXB0xifjCJpqQCJI6/rXl7j9m66qc0RHwk/kN/lVXhuBsbXb0qWnwqwH/cV1p64PwrBGBbfDsY2fVvnIP5UmfqGm+K2GsFq2UOH8D7wKVXKs6NccQSB+EAkVF2v4Nj3Uo11FtGPCgldNpO4NPOE4b3QIRFKnUgNI+R/rQril9lOTQDWRM6Hfn7x5VDL1M4amPhji3o5Pg+Bm1cHeHOZ8K6wT5jnXSMCBOZAPGs3DzzfDBBMrAG23StuCKiubrqoI0Gms9ZA1noKH8Z7RvcuXUsiH2Zj92BCqB+Ln5c9Zp+HIm+V9BTTa4pdhHE8UUrdtW1Nx3BSFMAaQQz7A+QmuX8e7PpgzbzyC241n1HkPPemvBcct4W0Fc+JBMKdZ9ep60H4zxJcaQ9234hOWDEDlJ3Y0fuylK30asCiqXYP4J2uxFhR3UFlOm5nkJA2HrVnhGEDse8cAtL3XZt+Z+XSonKWUA25hRvPp+poHicczNmBy9I5evWmpPL9ejVD21cuw7xzitu+BYwhhLcmIytcI3YHnl/CRPMbUJ/jHDoRuNBDKZ6wdztOpoKLrK8gkMpkEbg7z86OuoYB0AXvRmWNluLIuKOikkH/AJCm40/qmIlPyxw7McFtYpGcs6XVbxsjEZgRIbKZA/tQztZZFm5Fl3LKIdmIO8SNAOW9b9huNi1eKGMtwCD9R67n3NFcVwzPaxF5hLSxHqGkn0ArOCbd+BuPYucI4pd0Qkkn4VJIPlFaY/iFxxAiT7n26U7cQ4eGtJcCxcBQ29gdGXxHovQVB2i4Gqs2UAIPGsdHOaD6GR7CmJTtRTGptvjfg5ZhbuVwTyOv6+9MnFSrWLTJqQ75wBMZoiflW3EOz79332XMjM0wPhI01PQ1QwN64ts2UU533IJOvLKoGhjSZpEr5E10nFjt2Kv5eGsejXj+Q2q5wbH+PDqwPjtTPKRHh8zGvvVrsxwc2MMltt1Et6nU/WgnHbpw32cEqrZ7J5r+NAefpXSu7CxVxaHG7h1O4BpX4tw21inyBPADldxAmNSF6meda3OOC40C6cuh0WNCOfPQyDG2hoUcctshBcygbanLPmDqD86sxYFNWyXJLg68hPFcIs6LYsCF0ADQT/MZOvn5Ut8S7NratXWuA5oBWDIEnaeVEjxZ7XmB+Fhr5xz9QTVHj/aYPaKBNW3pkPSwx72c87noh7KYsXEOHaJBL2+pn41nr94e9dJ4b2bN1AHOoHxfvnXGOHYS49wd3IZfFm/DHPTWZiuv9hu3QFxcHigFvEeG4PhcxMEcn/I8t9fG9V6VSy2nrsphk4wAnabswVPWPhPn0pUscOY5wiSMpYjpEzqf3rXWO0cMrDmDpSLwvERiLizo1tx/7Z/SpvQ5nzcX4sflgpQsCcd4/cuv4fCiyFGn5UGtHNMt8zUmOktrp18qnwHD58WUE8gdQPUV6+HEiKU23ss8MvlDLXbgXkFuFZPLn9BTZhHsRmu33BjUG4255tuQOg3+lI+KwmQyBBY6Cdjz9udFMB2WBRb17EJZRvgzSXf+VV1j+op04Y0vlE5SaDiAYq8otE5EiAcxLEbk75Qep2qrw7BaXVuZ0K3GaASDB1g9QZ0rVezmLy5sP3rWxs6jLI3kAkH3j3qm/GslpmYMbqkDWSG1+8fWo83tv6Kh8G/IJ4vh+7vtbOmUz89vkDV3E3wUVLTSxGsDYevWhGJxBuOzt8THMcug15SdqtcMxUEhoynYAT9NT70qa0VYFupBK3w4LbViJOpI5nprQji+GFvlE+dML4kQCfCumrc+n+KD9rMQJt8zlJ9NoJocU5cj0fVY8axNrxQAxGGbRo8tqI4Fstm6h+K26XBrtJyOP/1/7aJ8Hu5cO+JuLohCWuj3TtpzCDxH2oNZxClLg3Jj1+IHX+9WR1LR8/LYY4Jh7dy8Ve6LUHMrnbrGgPOn7HIbOGaLtq7bdWWVIzaySY0Pn7VyxSu4BLK3IwCsajTnNXMJxrub32iZl+8j+IEHzMcqRNzlNtMdFpJHTuE8QS7aUMv3QGkz7TWtnGzeexcIYooyk6lkmQT5iYPpQbs9xJsY9woF8IBVBAhdtCBDH1NQ8TvFLyXFESGtk89Zb9CNedWqSaT/AAPtWmN/A8Lkw4BGhJYj+Ykx6RFarjLascqIDziAR8qD9reLGzhAtsxOVZnWI5HrA/OhPBu1ZGHy54K8+ft5VBkm07o7Hj5+RybHHkKGcTwovJlueJT+5B3BoBiO0a2pu5WKuYAHwhtPkdzHlR3CcbtvaD925kwBmgk7+E7GtTbVsXJqLoRrvBbqXWRFLhQQADrB216R9KtHs4zib14IT90AdObHnRTieKa21vENbNpTKkMVLZZgGBvrVbFcXS+vhBCoZJZYBMaADnvNMWeShUWC4Ln8iC12WtlCqX3LA6ExlHll008xSo5czJEbDp7HrTbhBnfJIRWU5iTBCxEx06DnVjE4PCYZVWwoe4RLXbhkqBA0EQp8hrRY/VOKfK2zZYbfxAXZmybF5b17w2gCGJkEiOUa7xWcT43nxrXrYzWwxyoRHhjWANmJkzvMU24PhVi5h3vs4LIR4Wbfb4YIg+1UcIlpLxVioYAMjmPErDMJ/wB0c/I0XppRzTblpic0nCNIZOH8RF6yHVgQ4+9M9CDBImfKlbj2E7q4HAy6RqfCZ6N1nkQKsW8eoZmsBSg+I5gNf5dSB57VYuY28VaQpWDK7/0/Wlz9JHnyiZD1MUqbEvHCbrAiIYj5aUa4Nwq+/jt2yyjfUAe01VuYLujmPiJJ1idfnrRfhPFHYhZXLsTr4emYcgTpNNx5klSNlCS2e4/s9ccqCAnrPPTlpNFk4dZwlj+JxP21xBFsHb/aqLsqxqT70ZwguNAa0hIMAzAHSRGtL/azgNxb03izqQcpGwB5ATsD84rZtvYEXb2Q3uOtiLXeX76NaMDulVhHnAbxZd9Qai4t2GuC1nwuW7bKZj3hCkEamOR/YoanZq7bBuKHa30CZ4Ok5tZURrOopt4dxtbpz28VbtgjRGBaBAnmBqdfepn/ANitfJfE5HYvANJXMBuJ+ulF/Blzq/d8oJ1HtGvoK6Fxjs9hrqs5uob5Gj50Qf8AaBFKOK4UAwTwMqGcykEMeUHp1pbki/08HTjop4fDBmUxcuEH75EesChKW891hcUjxGdfEOmp6U2XTACjwzuecUC4hw0/xCy2j667jy/fnWQezfX4OOK1+7K+J4Y5sKxf7NZCId/KANJPWpOH9lLxdAVAVyIaZWeUjepcQ5JGXVF2G0kbsKIWO1vdKBkLBuRGkAxOoj5UU5yX1VnnYsSlH5umFsR2asW2W3eCq34reqztBnY+VXMR2RKNbvHUC6vdyuWYI+IHUiJrzh/dYl1uLdzT8SP4gD7kFfY01cL4eEQgkETIGsfKaS80L8jfZyVxfQKxuIupnxRCItqBlULBBKhjI+IDQD3pQ7Qdrrd52yKZYAzIAzDZhzEwJ86Yf9UccFwKIvhLXQMoEaAFj+cVznCEDVhLMY9BTceS/mDxaXBEHG+I3793M7Mw/wCmBsAdQFHLSKrWMJed8gVifUAe5mBRdnyW3A3G3vt9TWcHxvd6wN5k7zrqOnSZpsXb2Iy3BaL/AP5dxDYUqyKmXx5mYclMiBtoefOmU4A/+H22H/TIYg6EgwhPlvVZONfxORFRygjvGGoMRAAnUTyB19qbcLZtXrNy0Sba5YGYAaDWZ5HSilW0BD3LU6FHF4tsRbFlrT5lGjq8Ks/CWEQdQaIcN7FLaKG7dZxElR4RM/Mit7eLt2bjspXxiGG5aNiAs7elbjiedtMxgdAPPcn9KCMZRVRRe54W7yChxvGLbxOICKMoKqsCFEQBWY/AOMKLwzNPxDaBvmyjYSBrRHGcEGJulh3g0lgFVl6yfEDTTcEWTlUN4YIA2Hmu8U3HLErjk0yOc25fDo4+nFHUZQZEcv8AFE+B4C7jL6hTqN2OoVR8Magkij2H/wBPmxWZkQWlLSCWI06Bad+DcEs4VQqNbRo1IiT/ADHnSpyjDrsZHG599ClxTg9zDnN3yXIiVaQ6+amSSPQ1STGFXDLoSfEpPhaN/wCVx8iPOnHtBwU31LFgw2zCkPiGEZUUn4pEn/chifdT+VHinJrZD6rBGLTiMPHLihNQNNo+tLuAvfbW50k5D5htP6fKveNcUznL0MVpg7fwueTZvl/iKVCHGKs9TNNSejpvZrGh7YD7wAPqppgxtgYhmRhAAHz1P1pD4PeItpOjfCfbUe9NVvie+ozOAGM7bj6VUmeTIppfFmdQFggzpA1k1xTC2mdjl0EkzsAKdf8AU/tEHuLZttC5fHESQNACfOD+VKCXgVAmB+Ec/WlzZZ6eKXbCv8IrAeIhF3Y7segovhWyoCRBOiL+p/WgQxIWC8MfuoCI963fH65mYF+gPhXy84qWSbPcw5YY9hUMBcyzJ+Jz9B5AVbwXZ5sTae+WIkgW1A3AoPhhbNol3RS7CGLwY5gxyPPn0mi2O7YKLXc2mRLYESD426kfhn0rKa6FZcvvfHpdlM2VJKKCFXwsZknqARsOv+as8cwinCNAA7uGWeo0ges1V4Ji0YGblsAbAso6ba7ChHF+OhrmXMGRD1Bk9R6U9Q0eM5csm/Bb4BiLS3BcbNA10Os+1dC7Pce78udkWAJ35ya5P/G25lWXXzH05VaXtItseBhJHwgiPeosmFy6PTjliltjR/qbj0dbABE52PnEAH86R1vjOPLSo8RxQ3DmdgTGgkQBXuGdQSSy/MVRjxOEaJ3kUpWgjcuZtPxCPlr9Jodg8PnuLbB0LR5xU2HvLcuKM6oJkE66jluN9porh8Nh7LK630YkaiR4TuY66aT5Ua0juKyTX4dDwd+zh8KCQogbaSTyApXvY5sQwLeC1MhV6fvn8ooHxHjguH4lKoNBI1P71+Qrzg/GxJ7xgDuCf1pkF5Yv1OfbjDodsRhkt2RlXKOQjX36+9VMN+EfEx1PlW2O4zZe3aAvIzk6y23r0FGuDY/BW18eItkfeInM5HIaaID86rz5XCKUFbPNiuT2EuE8EzrkQFbcjO33nI6+XlTG+EtW7eXLsNI+KRtrStiP9QrHw27iovLQ/wBKq4rttaywLgY+U/0rzsX+nO3kyyG+9TqKA3aftO9i4FUsFZQ2VRoJ3jpqKW//ADS25Uwd9qqdpMab2IYoGKqAqnK2uUbjTmZoFfsXTEK+g/Cw/Sshj+KsueVrpj3Y7dSsZzHTSKB4/Hi6/h0BK/PmaA2cE53zL622/Rat2MPDLHeEzqzW2Cj0ESafCHF6JM2XmqLl74vf9axdl/fOvayuXSHM2Xb51sf0rKynsikVbu5rddvlWVlJn2VY+ia3Vu3t7isrKB9j8f8Akktc/wB8qntf1rKyuAfbLJ2X0/rV+zunpWVlUomh2W7G3uKM4TesrKm8jIdlzD8/3yFSn4j++lZWU3wFHsyt7W/y+hrysrvAS7L9vl6VPb3rKyij0Jn9i0lWVrKyuyeAYG9Yte1la/qwf+RuteisrKBdIaYa8rKyiXYtn//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3076" name="Picture 4" descr="http://2.bp.blogspot.com/-scXArdwZxMA/UMix_o2OTpI/AAAAAAAAAGQ/uY3dgUOn5ZY/s1600/muros+de+jeric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1556792"/>
            <a:ext cx="2160240" cy="1296144"/>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ttp://t2.gstatic.com/images?q=tbn:ANd9GcSBt8AbCg79xrYz7vFr03tua7rlCgBfOdojcz5jCMCLoCv0mvy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19081" y="3068960"/>
            <a:ext cx="1857375" cy="1440160"/>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http://t1.gstatic.com/images?q=tbn:ANd9GcTEQhQl4vDI-ROC6s-4XJkfoZdXkZ6W8vIQ10bTLxE2EQZ_8gK5IQ"/>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64288" y="4725144"/>
            <a:ext cx="1512168" cy="14401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9698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par>
                                <p:cTn id="11" presetID="31" presetClass="entr" presetSubtype="0" fill="hold" nodeType="withEffect">
                                  <p:stCondLst>
                                    <p:cond delay="0"/>
                                  </p:stCondLst>
                                  <p:childTnLst>
                                    <p:set>
                                      <p:cBhvr>
                                        <p:cTn id="12" dur="1" fill="hold">
                                          <p:stCondLst>
                                            <p:cond delay="0"/>
                                          </p:stCondLst>
                                        </p:cTn>
                                        <p:tgtEl>
                                          <p:spTgt spid="3076"/>
                                        </p:tgtEl>
                                        <p:attrNameLst>
                                          <p:attrName>style.visibility</p:attrName>
                                        </p:attrNameLst>
                                      </p:cBhvr>
                                      <p:to>
                                        <p:strVal val="visible"/>
                                      </p:to>
                                    </p:set>
                                    <p:anim calcmode="lin" valueType="num">
                                      <p:cBhvr>
                                        <p:cTn id="13" dur="1000" fill="hold"/>
                                        <p:tgtEl>
                                          <p:spTgt spid="3076"/>
                                        </p:tgtEl>
                                        <p:attrNameLst>
                                          <p:attrName>ppt_w</p:attrName>
                                        </p:attrNameLst>
                                      </p:cBhvr>
                                      <p:tavLst>
                                        <p:tav tm="0">
                                          <p:val>
                                            <p:fltVal val="0"/>
                                          </p:val>
                                        </p:tav>
                                        <p:tav tm="100000">
                                          <p:val>
                                            <p:strVal val="#ppt_w"/>
                                          </p:val>
                                        </p:tav>
                                      </p:tavLst>
                                    </p:anim>
                                    <p:anim calcmode="lin" valueType="num">
                                      <p:cBhvr>
                                        <p:cTn id="14" dur="1000" fill="hold"/>
                                        <p:tgtEl>
                                          <p:spTgt spid="3076"/>
                                        </p:tgtEl>
                                        <p:attrNameLst>
                                          <p:attrName>ppt_h</p:attrName>
                                        </p:attrNameLst>
                                      </p:cBhvr>
                                      <p:tavLst>
                                        <p:tav tm="0">
                                          <p:val>
                                            <p:fltVal val="0"/>
                                          </p:val>
                                        </p:tav>
                                        <p:tav tm="100000">
                                          <p:val>
                                            <p:strVal val="#ppt_h"/>
                                          </p:val>
                                        </p:tav>
                                      </p:tavLst>
                                    </p:anim>
                                    <p:anim calcmode="lin" valueType="num">
                                      <p:cBhvr>
                                        <p:cTn id="15" dur="1000" fill="hold"/>
                                        <p:tgtEl>
                                          <p:spTgt spid="3076"/>
                                        </p:tgtEl>
                                        <p:attrNameLst>
                                          <p:attrName>style.rotation</p:attrName>
                                        </p:attrNameLst>
                                      </p:cBhvr>
                                      <p:tavLst>
                                        <p:tav tm="0">
                                          <p:val>
                                            <p:fltVal val="90"/>
                                          </p:val>
                                        </p:tav>
                                        <p:tav tm="100000">
                                          <p:val>
                                            <p:fltVal val="0"/>
                                          </p:val>
                                        </p:tav>
                                      </p:tavLst>
                                    </p:anim>
                                    <p:animEffect transition="in" filter="fade">
                                      <p:cBhvr>
                                        <p:cTn id="16" dur="1000"/>
                                        <p:tgtEl>
                                          <p:spTgt spid="3076"/>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ppt_w</p:attrName>
                                        </p:attrNameLst>
                                      </p:cBhvr>
                                      <p:tavLst>
                                        <p:tav tm="0">
                                          <p:val>
                                            <p:fltVal val="0"/>
                                          </p:val>
                                        </p:tav>
                                        <p:tav tm="100000">
                                          <p:val>
                                            <p:strVal val="#ppt_w"/>
                                          </p:val>
                                        </p:tav>
                                      </p:tavLst>
                                    </p:anim>
                                    <p:anim calcmode="lin" valueType="num">
                                      <p:cBhvr>
                                        <p:cTn id="22" dur="1000" fill="hold"/>
                                        <p:tgtEl>
                                          <p:spTgt spid="5"/>
                                        </p:tgtEl>
                                        <p:attrNameLst>
                                          <p:attrName>ppt_h</p:attrName>
                                        </p:attrNameLst>
                                      </p:cBhvr>
                                      <p:tavLst>
                                        <p:tav tm="0">
                                          <p:val>
                                            <p:fltVal val="0"/>
                                          </p:val>
                                        </p:tav>
                                        <p:tav tm="100000">
                                          <p:val>
                                            <p:strVal val="#ppt_h"/>
                                          </p:val>
                                        </p:tav>
                                      </p:tavLst>
                                    </p:anim>
                                    <p:anim calcmode="lin" valueType="num">
                                      <p:cBhvr>
                                        <p:cTn id="23" dur="1000" fill="hold"/>
                                        <p:tgtEl>
                                          <p:spTgt spid="5"/>
                                        </p:tgtEl>
                                        <p:attrNameLst>
                                          <p:attrName>style.rotation</p:attrName>
                                        </p:attrNameLst>
                                      </p:cBhvr>
                                      <p:tavLst>
                                        <p:tav tm="0">
                                          <p:val>
                                            <p:fltVal val="90"/>
                                          </p:val>
                                        </p:tav>
                                        <p:tav tm="100000">
                                          <p:val>
                                            <p:fltVal val="0"/>
                                          </p:val>
                                        </p:tav>
                                      </p:tavLst>
                                    </p:anim>
                                    <p:animEffect transition="in" filter="fade">
                                      <p:cBhvr>
                                        <p:cTn id="24" dur="1000"/>
                                        <p:tgtEl>
                                          <p:spTgt spid="5"/>
                                        </p:tgtEl>
                                      </p:cBhvr>
                                    </p:animEffect>
                                  </p:childTnLst>
                                </p:cTn>
                              </p:par>
                              <p:par>
                                <p:cTn id="25" presetID="31" presetClass="entr" presetSubtype="0" fill="hold" nodeType="withEffect">
                                  <p:stCondLst>
                                    <p:cond delay="0"/>
                                  </p:stCondLst>
                                  <p:childTnLst>
                                    <p:set>
                                      <p:cBhvr>
                                        <p:cTn id="26" dur="1" fill="hold">
                                          <p:stCondLst>
                                            <p:cond delay="0"/>
                                          </p:stCondLst>
                                        </p:cTn>
                                        <p:tgtEl>
                                          <p:spTgt spid="3078"/>
                                        </p:tgtEl>
                                        <p:attrNameLst>
                                          <p:attrName>style.visibility</p:attrName>
                                        </p:attrNameLst>
                                      </p:cBhvr>
                                      <p:to>
                                        <p:strVal val="visible"/>
                                      </p:to>
                                    </p:set>
                                    <p:anim calcmode="lin" valueType="num">
                                      <p:cBhvr>
                                        <p:cTn id="27" dur="1000" fill="hold"/>
                                        <p:tgtEl>
                                          <p:spTgt spid="3078"/>
                                        </p:tgtEl>
                                        <p:attrNameLst>
                                          <p:attrName>ppt_w</p:attrName>
                                        </p:attrNameLst>
                                      </p:cBhvr>
                                      <p:tavLst>
                                        <p:tav tm="0">
                                          <p:val>
                                            <p:fltVal val="0"/>
                                          </p:val>
                                        </p:tav>
                                        <p:tav tm="100000">
                                          <p:val>
                                            <p:strVal val="#ppt_w"/>
                                          </p:val>
                                        </p:tav>
                                      </p:tavLst>
                                    </p:anim>
                                    <p:anim calcmode="lin" valueType="num">
                                      <p:cBhvr>
                                        <p:cTn id="28" dur="1000" fill="hold"/>
                                        <p:tgtEl>
                                          <p:spTgt spid="3078"/>
                                        </p:tgtEl>
                                        <p:attrNameLst>
                                          <p:attrName>ppt_h</p:attrName>
                                        </p:attrNameLst>
                                      </p:cBhvr>
                                      <p:tavLst>
                                        <p:tav tm="0">
                                          <p:val>
                                            <p:fltVal val="0"/>
                                          </p:val>
                                        </p:tav>
                                        <p:tav tm="100000">
                                          <p:val>
                                            <p:strVal val="#ppt_h"/>
                                          </p:val>
                                        </p:tav>
                                      </p:tavLst>
                                    </p:anim>
                                    <p:anim calcmode="lin" valueType="num">
                                      <p:cBhvr>
                                        <p:cTn id="29" dur="1000" fill="hold"/>
                                        <p:tgtEl>
                                          <p:spTgt spid="3078"/>
                                        </p:tgtEl>
                                        <p:attrNameLst>
                                          <p:attrName>style.rotation</p:attrName>
                                        </p:attrNameLst>
                                      </p:cBhvr>
                                      <p:tavLst>
                                        <p:tav tm="0">
                                          <p:val>
                                            <p:fltVal val="90"/>
                                          </p:val>
                                        </p:tav>
                                        <p:tav tm="100000">
                                          <p:val>
                                            <p:fltVal val="0"/>
                                          </p:val>
                                        </p:tav>
                                      </p:tavLst>
                                    </p:anim>
                                    <p:animEffect transition="in" filter="fade">
                                      <p:cBhvr>
                                        <p:cTn id="30" dur="1000"/>
                                        <p:tgtEl>
                                          <p:spTgt spid="3078"/>
                                        </p:tgtEl>
                                      </p:cBhvr>
                                    </p:animEffect>
                                  </p:childTnLst>
                                </p:cTn>
                              </p:par>
                            </p:childTnLst>
                          </p:cTn>
                        </p:par>
                      </p:childTnLst>
                    </p:cTn>
                  </p:par>
                  <p:par>
                    <p:cTn id="31" fill="hold">
                      <p:stCondLst>
                        <p:cond delay="indefinite"/>
                      </p:stCondLst>
                      <p:childTnLst>
                        <p:par>
                          <p:cTn id="32" fill="hold">
                            <p:stCondLst>
                              <p:cond delay="0"/>
                            </p:stCondLst>
                            <p:childTnLst>
                              <p:par>
                                <p:cTn id="33" presetID="31" presetClass="entr" presetSubtype="0"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1000" fill="hold"/>
                                        <p:tgtEl>
                                          <p:spTgt spid="4"/>
                                        </p:tgtEl>
                                        <p:attrNameLst>
                                          <p:attrName>ppt_w</p:attrName>
                                        </p:attrNameLst>
                                      </p:cBhvr>
                                      <p:tavLst>
                                        <p:tav tm="0">
                                          <p:val>
                                            <p:fltVal val="0"/>
                                          </p:val>
                                        </p:tav>
                                        <p:tav tm="100000">
                                          <p:val>
                                            <p:strVal val="#ppt_w"/>
                                          </p:val>
                                        </p:tav>
                                      </p:tavLst>
                                    </p:anim>
                                    <p:anim calcmode="lin" valueType="num">
                                      <p:cBhvr>
                                        <p:cTn id="36" dur="1000" fill="hold"/>
                                        <p:tgtEl>
                                          <p:spTgt spid="4"/>
                                        </p:tgtEl>
                                        <p:attrNameLst>
                                          <p:attrName>ppt_h</p:attrName>
                                        </p:attrNameLst>
                                      </p:cBhvr>
                                      <p:tavLst>
                                        <p:tav tm="0">
                                          <p:val>
                                            <p:fltVal val="0"/>
                                          </p:val>
                                        </p:tav>
                                        <p:tav tm="100000">
                                          <p:val>
                                            <p:strVal val="#ppt_h"/>
                                          </p:val>
                                        </p:tav>
                                      </p:tavLst>
                                    </p:anim>
                                    <p:anim calcmode="lin" valueType="num">
                                      <p:cBhvr>
                                        <p:cTn id="37" dur="1000" fill="hold"/>
                                        <p:tgtEl>
                                          <p:spTgt spid="4"/>
                                        </p:tgtEl>
                                        <p:attrNameLst>
                                          <p:attrName>style.rotation</p:attrName>
                                        </p:attrNameLst>
                                      </p:cBhvr>
                                      <p:tavLst>
                                        <p:tav tm="0">
                                          <p:val>
                                            <p:fltVal val="90"/>
                                          </p:val>
                                        </p:tav>
                                        <p:tav tm="100000">
                                          <p:val>
                                            <p:fltVal val="0"/>
                                          </p:val>
                                        </p:tav>
                                      </p:tavLst>
                                    </p:anim>
                                    <p:animEffect transition="in" filter="fade">
                                      <p:cBhvr>
                                        <p:cTn id="38" dur="1000"/>
                                        <p:tgtEl>
                                          <p:spTgt spid="4"/>
                                        </p:tgtEl>
                                      </p:cBhvr>
                                    </p:animEffect>
                                  </p:childTnLst>
                                </p:cTn>
                              </p:par>
                              <p:par>
                                <p:cTn id="39" presetID="31" presetClass="entr" presetSubtype="0" fill="hold" nodeType="withEffect">
                                  <p:stCondLst>
                                    <p:cond delay="0"/>
                                  </p:stCondLst>
                                  <p:childTnLst>
                                    <p:set>
                                      <p:cBhvr>
                                        <p:cTn id="40" dur="1" fill="hold">
                                          <p:stCondLst>
                                            <p:cond delay="0"/>
                                          </p:stCondLst>
                                        </p:cTn>
                                        <p:tgtEl>
                                          <p:spTgt spid="3080"/>
                                        </p:tgtEl>
                                        <p:attrNameLst>
                                          <p:attrName>style.visibility</p:attrName>
                                        </p:attrNameLst>
                                      </p:cBhvr>
                                      <p:to>
                                        <p:strVal val="visible"/>
                                      </p:to>
                                    </p:set>
                                    <p:anim calcmode="lin" valueType="num">
                                      <p:cBhvr>
                                        <p:cTn id="41" dur="1000" fill="hold"/>
                                        <p:tgtEl>
                                          <p:spTgt spid="3080"/>
                                        </p:tgtEl>
                                        <p:attrNameLst>
                                          <p:attrName>ppt_w</p:attrName>
                                        </p:attrNameLst>
                                      </p:cBhvr>
                                      <p:tavLst>
                                        <p:tav tm="0">
                                          <p:val>
                                            <p:fltVal val="0"/>
                                          </p:val>
                                        </p:tav>
                                        <p:tav tm="100000">
                                          <p:val>
                                            <p:strVal val="#ppt_w"/>
                                          </p:val>
                                        </p:tav>
                                      </p:tavLst>
                                    </p:anim>
                                    <p:anim calcmode="lin" valueType="num">
                                      <p:cBhvr>
                                        <p:cTn id="42" dur="1000" fill="hold"/>
                                        <p:tgtEl>
                                          <p:spTgt spid="3080"/>
                                        </p:tgtEl>
                                        <p:attrNameLst>
                                          <p:attrName>ppt_h</p:attrName>
                                        </p:attrNameLst>
                                      </p:cBhvr>
                                      <p:tavLst>
                                        <p:tav tm="0">
                                          <p:val>
                                            <p:fltVal val="0"/>
                                          </p:val>
                                        </p:tav>
                                        <p:tav tm="100000">
                                          <p:val>
                                            <p:strVal val="#ppt_h"/>
                                          </p:val>
                                        </p:tav>
                                      </p:tavLst>
                                    </p:anim>
                                    <p:anim calcmode="lin" valueType="num">
                                      <p:cBhvr>
                                        <p:cTn id="43" dur="1000" fill="hold"/>
                                        <p:tgtEl>
                                          <p:spTgt spid="3080"/>
                                        </p:tgtEl>
                                        <p:attrNameLst>
                                          <p:attrName>style.rotation</p:attrName>
                                        </p:attrNameLst>
                                      </p:cBhvr>
                                      <p:tavLst>
                                        <p:tav tm="0">
                                          <p:val>
                                            <p:fltVal val="90"/>
                                          </p:val>
                                        </p:tav>
                                        <p:tav tm="100000">
                                          <p:val>
                                            <p:fltVal val="0"/>
                                          </p:val>
                                        </p:tav>
                                      </p:tavLst>
                                    </p:anim>
                                    <p:animEffect transition="in" filter="fade">
                                      <p:cBhvr>
                                        <p:cTn id="44" dur="1000"/>
                                        <p:tgtEl>
                                          <p:spTgt spid="30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43608" y="1052736"/>
            <a:ext cx="3888547" cy="2592288"/>
          </a:xfrm>
        </p:spPr>
        <p:txBody>
          <a:bodyPr>
            <a:normAutofit fontScale="92500"/>
          </a:bodyPr>
          <a:lstStyle/>
          <a:p>
            <a:pPr marL="68580" indent="0">
              <a:buNone/>
            </a:pPr>
            <a:r>
              <a:rPr lang="es-CO" dirty="0">
                <a:solidFill>
                  <a:srgbClr val="FF0000"/>
                </a:solidFill>
              </a:rPr>
              <a:t>Efesios 4:13</a:t>
            </a:r>
            <a:r>
              <a:rPr lang="es-CO" dirty="0"/>
              <a:t> Hasta que todos lleguemos a la </a:t>
            </a:r>
            <a:r>
              <a:rPr lang="es-CO" b="1" i="1" u="sng" dirty="0"/>
              <a:t>unidad</a:t>
            </a:r>
            <a:r>
              <a:rPr lang="es-CO" dirty="0"/>
              <a:t> de la fe y del conocimiento del Hijo de Dios, a un varón perfecto, a la medida de la estatura de la plenitud de Cristo. </a:t>
            </a:r>
          </a:p>
          <a:p>
            <a:endParaRPr lang="es-CO" dirty="0"/>
          </a:p>
        </p:txBody>
      </p:sp>
      <p:pic>
        <p:nvPicPr>
          <p:cNvPr id="4098" name="Picture 2" descr="http://t0.gstatic.com/images?q=tbn:ANd9GcTfsLjcQQABsykw7cxmblXDL8NjN-NW3F8aSQZu5cSWTiP_wrsaI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9380" y="1052736"/>
            <a:ext cx="3096344" cy="252028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t0.gstatic.com/images?q=tbn:ANd9GcSoA2LdMrkOE8teEbj6vUCIA4aSq0ffCsPiFilqyjqrqyslBQd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6521" y="4365104"/>
            <a:ext cx="2304256" cy="1995235"/>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131840" y="4365104"/>
            <a:ext cx="3096344" cy="1938992"/>
          </a:xfrm>
          <a:prstGeom prst="rect">
            <a:avLst/>
          </a:prstGeom>
        </p:spPr>
        <p:txBody>
          <a:bodyPr wrap="square">
            <a:spAutoFit/>
          </a:bodyPr>
          <a:lstStyle/>
          <a:p>
            <a:pPr algn="ctr"/>
            <a:r>
              <a:rPr lang="es-CO" sz="2400" dirty="0">
                <a:solidFill>
                  <a:srgbClr val="FF0000"/>
                </a:solidFill>
              </a:rPr>
              <a:t>Efesios 4:3 </a:t>
            </a:r>
            <a:r>
              <a:rPr lang="es-CO" sz="2400" dirty="0"/>
              <a:t>Solícitos en guardar la </a:t>
            </a:r>
            <a:r>
              <a:rPr lang="es-CO" sz="2400" b="1" i="1" u="sng" dirty="0"/>
              <a:t>unidad</a:t>
            </a:r>
            <a:r>
              <a:rPr lang="es-CO" sz="2400" dirty="0"/>
              <a:t> del Espíritu en el vínculo de la paz</a:t>
            </a:r>
            <a:r>
              <a:rPr lang="es-CO" sz="2400" dirty="0" smtClean="0"/>
              <a:t>.</a:t>
            </a:r>
            <a:endParaRPr lang="es-CO" sz="2400" dirty="0"/>
          </a:p>
        </p:txBody>
      </p:sp>
      <p:pic>
        <p:nvPicPr>
          <p:cNvPr id="4102" name="Picture 6" descr="http://t2.gstatic.com/images?q=tbn:ANd9GcTq4zZtpxY8YH8WF2iT_QXQYCdrRg4-2q1ZyPI4GWr66mSa_pG7_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28184" y="4365104"/>
            <a:ext cx="2333625" cy="1962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0114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098"/>
                                        </p:tgtEl>
                                        <p:attrNameLst>
                                          <p:attrName>style.visibility</p:attrName>
                                        </p:attrNameLst>
                                      </p:cBhvr>
                                      <p:to>
                                        <p:strVal val="visible"/>
                                      </p:to>
                                    </p:set>
                                    <p:anim calcmode="lin" valueType="num">
                                      <p:cBhvr additive="base">
                                        <p:cTn id="11" dur="500" fill="hold"/>
                                        <p:tgtEl>
                                          <p:spTgt spid="4098"/>
                                        </p:tgtEl>
                                        <p:attrNameLst>
                                          <p:attrName>ppt_x</p:attrName>
                                        </p:attrNameLst>
                                      </p:cBhvr>
                                      <p:tavLst>
                                        <p:tav tm="0">
                                          <p:val>
                                            <p:strVal val="#ppt_x"/>
                                          </p:val>
                                        </p:tav>
                                        <p:tav tm="100000">
                                          <p:val>
                                            <p:strVal val="#ppt_x"/>
                                          </p:val>
                                        </p:tav>
                                      </p:tavLst>
                                    </p:anim>
                                    <p:anim calcmode="lin" valueType="num">
                                      <p:cBhvr additive="base">
                                        <p:cTn id="12" dur="500" fill="hold"/>
                                        <p:tgtEl>
                                          <p:spTgt spid="409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4100"/>
                                        </p:tgtEl>
                                        <p:attrNameLst>
                                          <p:attrName>style.visibility</p:attrName>
                                        </p:attrNameLst>
                                      </p:cBhvr>
                                      <p:to>
                                        <p:strVal val="visible"/>
                                      </p:to>
                                    </p:set>
                                    <p:animEffect transition="in" filter="barn(inVertical)">
                                      <p:cBhvr>
                                        <p:cTn id="17" dur="500"/>
                                        <p:tgtEl>
                                          <p:spTgt spid="4100"/>
                                        </p:tgtEl>
                                      </p:cBhvr>
                                    </p:animEffect>
                                  </p:childTnLst>
                                </p:cTn>
                              </p:par>
                              <p:par>
                                <p:cTn id="18" presetID="16" presetClass="entr" presetSubtype="21"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inVertical)">
                                      <p:cBhvr>
                                        <p:cTn id="20" dur="500"/>
                                        <p:tgtEl>
                                          <p:spTgt spid="4"/>
                                        </p:tgtEl>
                                      </p:cBhvr>
                                    </p:animEffect>
                                  </p:childTnLst>
                                </p:cTn>
                              </p:par>
                              <p:par>
                                <p:cTn id="21" presetID="16" presetClass="entr" presetSubtype="21" fill="hold" nodeType="withEffect">
                                  <p:stCondLst>
                                    <p:cond delay="0"/>
                                  </p:stCondLst>
                                  <p:childTnLst>
                                    <p:set>
                                      <p:cBhvr>
                                        <p:cTn id="22" dur="1" fill="hold">
                                          <p:stCondLst>
                                            <p:cond delay="0"/>
                                          </p:stCondLst>
                                        </p:cTn>
                                        <p:tgtEl>
                                          <p:spTgt spid="4102"/>
                                        </p:tgtEl>
                                        <p:attrNameLst>
                                          <p:attrName>style.visibility</p:attrName>
                                        </p:attrNameLst>
                                      </p:cBhvr>
                                      <p:to>
                                        <p:strVal val="visible"/>
                                      </p:to>
                                    </p:set>
                                    <p:animEffect transition="in" filter="barn(inVertical)">
                                      <p:cBhvr>
                                        <p:cTn id="23" dur="500"/>
                                        <p:tgtEl>
                                          <p:spTgt spid="4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908720"/>
            <a:ext cx="7520940" cy="2736304"/>
          </a:xfrm>
        </p:spPr>
        <p:txBody>
          <a:bodyPr>
            <a:normAutofit fontScale="92500" lnSpcReduction="10000"/>
          </a:bodyPr>
          <a:lstStyle/>
          <a:p>
            <a:pPr marL="68580" indent="0" algn="ctr">
              <a:buNone/>
            </a:pPr>
            <a:r>
              <a:rPr lang="es-CO" sz="2900" b="1" i="1" dirty="0">
                <a:solidFill>
                  <a:srgbClr val="FF0000"/>
                </a:solidFill>
              </a:rPr>
              <a:t> Hay que caminar juntos para que el mundo conozca a </a:t>
            </a:r>
            <a:r>
              <a:rPr lang="es-CO" sz="2900" b="1" i="1" dirty="0" smtClean="0">
                <a:solidFill>
                  <a:srgbClr val="FF0000"/>
                </a:solidFill>
              </a:rPr>
              <a:t>Cristo</a:t>
            </a:r>
            <a:endParaRPr lang="es-CO" sz="2900" b="1" i="1" dirty="0">
              <a:solidFill>
                <a:srgbClr val="FF0000"/>
              </a:solidFill>
            </a:endParaRPr>
          </a:p>
          <a:p>
            <a:pPr marL="68580" indent="0" algn="ctr">
              <a:buNone/>
            </a:pPr>
            <a:endParaRPr lang="es-CO" sz="2900" b="1" i="1" dirty="0">
              <a:solidFill>
                <a:srgbClr val="FF0000"/>
              </a:solidFill>
            </a:endParaRPr>
          </a:p>
          <a:p>
            <a:pPr marL="68580" indent="0" algn="ctr">
              <a:buNone/>
            </a:pPr>
            <a:r>
              <a:rPr lang="es-CO" dirty="0" smtClean="0"/>
              <a:t>La </a:t>
            </a:r>
            <a:r>
              <a:rPr lang="es-CO" dirty="0"/>
              <a:t>mejor manera para que las personas conozcan a Cristo, es que Cristo se haya formado en nosotros, que en nuestra vida haya unidad con Él, así como Cristo tiene unidad con el Padre, </a:t>
            </a:r>
            <a:endParaRPr lang="es-CO" dirty="0" smtClean="0"/>
          </a:p>
        </p:txBody>
      </p:sp>
      <p:pic>
        <p:nvPicPr>
          <p:cNvPr id="5122" name="Picture 2" descr="http://2.bp.blogspot.com/-TBOkEAgsJIU/T8eWqtcmJZI/AAAAAAAAAkc/atsXWXTYjq8/s1600/Cristo+vive+en+m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4005064"/>
            <a:ext cx="2574103" cy="2308324"/>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611560" y="4005064"/>
            <a:ext cx="5256584" cy="2308324"/>
          </a:xfrm>
          <a:prstGeom prst="rect">
            <a:avLst/>
          </a:prstGeom>
        </p:spPr>
        <p:txBody>
          <a:bodyPr wrap="square">
            <a:spAutoFit/>
          </a:bodyPr>
          <a:lstStyle/>
          <a:p>
            <a:pPr marL="68580" indent="0" algn="ctr">
              <a:buNone/>
            </a:pPr>
            <a:r>
              <a:rPr lang="es-CO" sz="2400" dirty="0">
                <a:solidFill>
                  <a:srgbClr val="FF0000"/>
                </a:solidFill>
              </a:rPr>
              <a:t>Juan 17:23</a:t>
            </a:r>
            <a:r>
              <a:rPr lang="es-CO" sz="2400" dirty="0"/>
              <a:t> Yo en ellos, y tú en mí, para que sean perfectos en unidad, para que el mundo conozca que tú me enviaste, y que los has amado a ellos como también a mí me has amado. </a:t>
            </a:r>
          </a:p>
        </p:txBody>
      </p:sp>
    </p:spTree>
    <p:extLst>
      <p:ext uri="{BB962C8B-B14F-4D97-AF65-F5344CB8AC3E}">
        <p14:creationId xmlns:p14="http://schemas.microsoft.com/office/powerpoint/2010/main" val="2183236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nodeType="clickEffect">
                                  <p:stCondLst>
                                    <p:cond delay="0"/>
                                  </p:stCondLst>
                                  <p:childTnLst>
                                    <p:set>
                                      <p:cBhvr>
                                        <p:cTn id="14" dur="1" fill="hold">
                                          <p:stCondLst>
                                            <p:cond delay="0"/>
                                          </p:stCondLst>
                                        </p:cTn>
                                        <p:tgtEl>
                                          <p:spTgt spid="5122"/>
                                        </p:tgtEl>
                                        <p:attrNameLst>
                                          <p:attrName>style.visibility</p:attrName>
                                        </p:attrNameLst>
                                      </p:cBhvr>
                                      <p:to>
                                        <p:strVal val="visible"/>
                                      </p:to>
                                    </p:set>
                                    <p:anim calcmode="lin" valueType="num">
                                      <p:cBhvr>
                                        <p:cTn id="15" dur="500" fill="hold"/>
                                        <p:tgtEl>
                                          <p:spTgt spid="5122"/>
                                        </p:tgtEl>
                                        <p:attrNameLst>
                                          <p:attrName>ppt_w</p:attrName>
                                        </p:attrNameLst>
                                      </p:cBhvr>
                                      <p:tavLst>
                                        <p:tav tm="0">
                                          <p:val>
                                            <p:fltVal val="0"/>
                                          </p:val>
                                        </p:tav>
                                        <p:tav tm="100000">
                                          <p:val>
                                            <p:strVal val="#ppt_w"/>
                                          </p:val>
                                        </p:tav>
                                      </p:tavLst>
                                    </p:anim>
                                    <p:anim calcmode="lin" valueType="num">
                                      <p:cBhvr>
                                        <p:cTn id="16" dur="500" fill="hold"/>
                                        <p:tgtEl>
                                          <p:spTgt spid="5122"/>
                                        </p:tgtEl>
                                        <p:attrNameLst>
                                          <p:attrName>ppt_h</p:attrName>
                                        </p:attrNameLst>
                                      </p:cBhvr>
                                      <p:tavLst>
                                        <p:tav tm="0">
                                          <p:val>
                                            <p:fltVal val="0"/>
                                          </p:val>
                                        </p:tav>
                                        <p:tav tm="100000">
                                          <p:val>
                                            <p:strVal val="#ppt_h"/>
                                          </p:val>
                                        </p:tav>
                                      </p:tavLst>
                                    </p:anim>
                                    <p:animEffect transition="in" filter="fade">
                                      <p:cBhvr>
                                        <p:cTn id="17" dur="500"/>
                                        <p:tgtEl>
                                          <p:spTgt spid="5122"/>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 fill="hold"/>
                                        <p:tgtEl>
                                          <p:spTgt spid="4"/>
                                        </p:tgtEl>
                                        <p:attrNameLst>
                                          <p:attrName>ppt_w</p:attrName>
                                        </p:attrNameLst>
                                      </p:cBhvr>
                                      <p:tavLst>
                                        <p:tav tm="0">
                                          <p:val>
                                            <p:fltVal val="0"/>
                                          </p:val>
                                        </p:tav>
                                        <p:tav tm="100000">
                                          <p:val>
                                            <p:strVal val="#ppt_w"/>
                                          </p:val>
                                        </p:tav>
                                      </p:tavLst>
                                    </p:anim>
                                    <p:anim calcmode="lin" valueType="num">
                                      <p:cBhvr>
                                        <p:cTn id="21" dur="500" fill="hold"/>
                                        <p:tgtEl>
                                          <p:spTgt spid="4"/>
                                        </p:tgtEl>
                                        <p:attrNameLst>
                                          <p:attrName>ppt_h</p:attrName>
                                        </p:attrNameLst>
                                      </p:cBhvr>
                                      <p:tavLst>
                                        <p:tav tm="0">
                                          <p:val>
                                            <p:fltVal val="0"/>
                                          </p:val>
                                        </p:tav>
                                        <p:tav tm="100000">
                                          <p:val>
                                            <p:strVal val="#ppt_h"/>
                                          </p:val>
                                        </p:tav>
                                      </p:tavLst>
                                    </p:anim>
                                    <p:animEffect transition="in" filter="fade">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43492" y="980728"/>
            <a:ext cx="7128908" cy="4851901"/>
          </a:xfrm>
          <a:solidFill>
            <a:srgbClr val="FFFF00"/>
          </a:solidFill>
        </p:spPr>
        <p:txBody>
          <a:bodyPr>
            <a:normAutofit lnSpcReduction="10000"/>
          </a:bodyPr>
          <a:lstStyle/>
          <a:p>
            <a:pPr marL="68580" indent="0" algn="ctr">
              <a:buNone/>
            </a:pPr>
            <a:r>
              <a:rPr lang="es-CO" dirty="0"/>
              <a:t>Como familias </a:t>
            </a:r>
            <a:r>
              <a:rPr lang="es-CO" sz="2600" dirty="0"/>
              <a:t>creyentes</a:t>
            </a:r>
            <a:r>
              <a:rPr lang="es-CO" dirty="0"/>
              <a:t> en Cristo debemos caminar en unidad, para que los no creyentes nos vean como ejemplo a seguir, </a:t>
            </a:r>
            <a:br>
              <a:rPr lang="es-CO" dirty="0"/>
            </a:br>
            <a:r>
              <a:rPr lang="es-CO" dirty="0"/>
              <a:t>Pablo le dijo algo similar a la iglesia de </a:t>
            </a:r>
            <a:r>
              <a:rPr lang="es-CO" dirty="0" smtClean="0"/>
              <a:t>Corintios </a:t>
            </a:r>
            <a:r>
              <a:rPr lang="es-CO" dirty="0">
                <a:solidFill>
                  <a:srgbClr val="FF0000"/>
                </a:solidFill>
              </a:rPr>
              <a:t>1 Corintios 11:1</a:t>
            </a:r>
            <a:r>
              <a:rPr lang="es-CO" dirty="0"/>
              <a:t> </a:t>
            </a:r>
            <a:r>
              <a:rPr lang="es-CO" b="1" i="1" dirty="0"/>
              <a:t>Sed imitadores de mí, así como </a:t>
            </a:r>
            <a:r>
              <a:rPr lang="es-CO" b="1" i="1" dirty="0" smtClean="0"/>
              <a:t>yo </a:t>
            </a:r>
            <a:r>
              <a:rPr lang="es-CO" b="1" i="1" dirty="0"/>
              <a:t>de Cristo. </a:t>
            </a:r>
            <a:endParaRPr lang="es-CO" b="1" i="1" dirty="0" smtClean="0"/>
          </a:p>
          <a:p>
            <a:pPr marL="68580" indent="0">
              <a:buNone/>
            </a:pPr>
            <a:endParaRPr lang="es-CO" dirty="0"/>
          </a:p>
          <a:p>
            <a:pPr marL="68580" indent="0" algn="ctr">
              <a:buNone/>
            </a:pPr>
            <a:r>
              <a:rPr lang="es-CO" dirty="0" smtClean="0"/>
              <a:t>Pablo </a:t>
            </a:r>
            <a:r>
              <a:rPr lang="es-CO" dirty="0"/>
              <a:t>se atrevía a decir eso porque realmente era un creyente ejemplo a seguir. Cuando le escribe a los Efesios abunda un poco más en este tema, </a:t>
            </a:r>
            <a:r>
              <a:rPr lang="es-CO" dirty="0">
                <a:solidFill>
                  <a:srgbClr val="FF0000"/>
                </a:solidFill>
              </a:rPr>
              <a:t>Efesios 5:1</a:t>
            </a:r>
            <a:r>
              <a:rPr lang="es-CO" dirty="0"/>
              <a:t> </a:t>
            </a:r>
            <a:r>
              <a:rPr lang="es-CO" b="1" i="1" dirty="0"/>
              <a:t>Sed, pues, imitadores de Dios como hijos amados.</a:t>
            </a:r>
            <a:r>
              <a:rPr lang="es-CO" dirty="0"/>
              <a:t/>
            </a:r>
            <a:br>
              <a:rPr lang="es-CO" dirty="0"/>
            </a:br>
            <a:endParaRPr lang="es-CO" dirty="0"/>
          </a:p>
        </p:txBody>
      </p:sp>
    </p:spTree>
    <p:extLst>
      <p:ext uri="{BB962C8B-B14F-4D97-AF65-F5344CB8AC3E}">
        <p14:creationId xmlns:p14="http://schemas.microsoft.com/office/powerpoint/2010/main" val="2408272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71600" y="764704"/>
            <a:ext cx="6777317" cy="1368152"/>
          </a:xfrm>
        </p:spPr>
        <p:txBody>
          <a:bodyPr/>
          <a:lstStyle/>
          <a:p>
            <a:pPr marL="68580" indent="0" algn="ctr">
              <a:buNone/>
            </a:pPr>
            <a:r>
              <a:rPr lang="es-CO" dirty="0"/>
              <a:t>La Biblia dice en el libro de Isaías que es hermoso ser los canales que llevan las buenas nueva a otros, </a:t>
            </a:r>
            <a:endParaRPr lang="es-CO" dirty="0" smtClean="0"/>
          </a:p>
        </p:txBody>
      </p:sp>
      <p:pic>
        <p:nvPicPr>
          <p:cNvPr id="6146" name="Picture 2" descr="http://t1.gstatic.com/images?q=tbn:ANd9GcQLpz4b7wHKlO40UWr9x60bKGk9Yz7YpygiG7lRJtLTQQvaZW0sQ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09668" y="3014019"/>
            <a:ext cx="3006748" cy="3079277"/>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611560" y="2573377"/>
            <a:ext cx="4698108" cy="3970318"/>
          </a:xfrm>
          <a:prstGeom prst="rect">
            <a:avLst/>
          </a:prstGeom>
        </p:spPr>
        <p:txBody>
          <a:bodyPr wrap="square">
            <a:spAutoFit/>
          </a:bodyPr>
          <a:lstStyle/>
          <a:p>
            <a:pPr marL="68580" indent="0" algn="ctr">
              <a:buNone/>
            </a:pPr>
            <a:r>
              <a:rPr lang="es-CO" sz="2800" b="1" i="1" dirty="0">
                <a:solidFill>
                  <a:srgbClr val="FF0000"/>
                </a:solidFill>
              </a:rPr>
              <a:t>Isaías 52:7</a:t>
            </a:r>
            <a:r>
              <a:rPr lang="es-CO" sz="2800" b="1" i="1" dirty="0"/>
              <a:t> Cuán hermosos son sobre los montes los pies del que trae alegres nuevas, del que anuncia la paz, del que trae nuevas del bien, del que publica salvación, del que dice a Sion: ¡Tu Dios reina</a:t>
            </a:r>
            <a:r>
              <a:rPr lang="es-CO" sz="2800" b="1" i="1" dirty="0" smtClean="0"/>
              <a:t>!</a:t>
            </a:r>
            <a:endParaRPr lang="es-CO" sz="2800" b="1" i="1" dirty="0"/>
          </a:p>
        </p:txBody>
      </p:sp>
    </p:spTree>
    <p:extLst>
      <p:ext uri="{BB962C8B-B14F-4D97-AF65-F5344CB8AC3E}">
        <p14:creationId xmlns:p14="http://schemas.microsoft.com/office/powerpoint/2010/main" val="3223902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circle(in)">
                                      <p:cBhvr>
                                        <p:cTn id="7" dur="2000"/>
                                        <p:tgtEl>
                                          <p:spTgt spid="6146"/>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in)">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43492" y="980729"/>
            <a:ext cx="6777317" cy="3240360"/>
          </a:xfrm>
        </p:spPr>
        <p:txBody>
          <a:bodyPr>
            <a:normAutofit fontScale="85000" lnSpcReduction="10000"/>
          </a:bodyPr>
          <a:lstStyle/>
          <a:p>
            <a:pPr marL="68580" indent="0" algn="ctr">
              <a:buNone/>
            </a:pPr>
            <a:r>
              <a:rPr lang="es-CO" dirty="0"/>
              <a:t>¿Pueden </a:t>
            </a:r>
            <a:r>
              <a:rPr lang="es-CO" b="1" dirty="0"/>
              <a:t>dos</a:t>
            </a:r>
            <a:r>
              <a:rPr lang="es-CO" dirty="0"/>
              <a:t> caminar </a:t>
            </a:r>
            <a:r>
              <a:rPr lang="es-CO" b="1" dirty="0"/>
              <a:t>juntos</a:t>
            </a:r>
            <a:r>
              <a:rPr lang="es-CO" dirty="0"/>
              <a:t> sin antes ponerse de acuerdo? Amos 3:3. </a:t>
            </a:r>
            <a:endParaRPr lang="es-CO" dirty="0" smtClean="0"/>
          </a:p>
          <a:p>
            <a:endParaRPr lang="es-CO" dirty="0"/>
          </a:p>
          <a:p>
            <a:pPr marL="68580" indent="0" algn="ctr">
              <a:buNone/>
            </a:pPr>
            <a:r>
              <a:rPr lang="es-CO" sz="2600" dirty="0" smtClean="0"/>
              <a:t>Estas palabras del profeta amos siempre me habían intrigado por saber su significado, me habían intrigado por saber cuales son esas dos persona, porque si se necesitan al menos dos personas que estén de acuerdo en el camino del Señor, entonces sería imposible que una sola persona se salvase. </a:t>
            </a:r>
          </a:p>
        </p:txBody>
      </p:sp>
      <p:sp>
        <p:nvSpPr>
          <p:cNvPr id="4" name="3 Rectángulo"/>
          <p:cNvSpPr/>
          <p:nvPr/>
        </p:nvSpPr>
        <p:spPr>
          <a:xfrm>
            <a:off x="1043608" y="4396246"/>
            <a:ext cx="4355976" cy="1569660"/>
          </a:xfrm>
          <a:prstGeom prst="rect">
            <a:avLst/>
          </a:prstGeom>
        </p:spPr>
        <p:txBody>
          <a:bodyPr wrap="square">
            <a:spAutoFit/>
          </a:bodyPr>
          <a:lstStyle/>
          <a:p>
            <a:pPr marL="68580" indent="0" algn="ctr">
              <a:buNone/>
            </a:pPr>
            <a:r>
              <a:rPr lang="es-CO" sz="2400" dirty="0"/>
              <a:t>Entonces: ¿cuales son esas dos personas? Sencillamente que esas dos personas son tu y Dios.  </a:t>
            </a:r>
          </a:p>
        </p:txBody>
      </p:sp>
      <p:pic>
        <p:nvPicPr>
          <p:cNvPr id="8194" name="Picture 2" descr="http://t2.gstatic.com/images?q=tbn:ANd9GcSyqBK4yvLpfrkSSy012Pniw2L_rOXtUtn5QoSn1UG4YEyQiGXCw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3864" y="4396246"/>
            <a:ext cx="2266950" cy="17944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62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anim calcmode="lin" valueType="num">
                                      <p:cBhvr>
                                        <p:cTn id="13" dur="2000" fill="hold"/>
                                        <p:tgtEl>
                                          <p:spTgt spid="4"/>
                                        </p:tgtEl>
                                        <p:attrNameLst>
                                          <p:attrName>ppt_w</p:attrName>
                                        </p:attrNameLst>
                                      </p:cBhvr>
                                      <p:tavLst>
                                        <p:tav tm="0" fmla="#ppt_w*sin(2.5*pi*$)">
                                          <p:val>
                                            <p:fltVal val="0"/>
                                          </p:val>
                                        </p:tav>
                                        <p:tav tm="100000">
                                          <p:val>
                                            <p:fltVal val="1"/>
                                          </p:val>
                                        </p:tav>
                                      </p:tavLst>
                                    </p:anim>
                                    <p:anim calcmode="lin" valueType="num">
                                      <p:cBhvr>
                                        <p:cTn id="14" dur="2000" fill="hold"/>
                                        <p:tgtEl>
                                          <p:spTgt spid="4"/>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8194"/>
                                        </p:tgtEl>
                                        <p:attrNameLst>
                                          <p:attrName>style.visibility</p:attrName>
                                        </p:attrNameLst>
                                      </p:cBhvr>
                                      <p:to>
                                        <p:strVal val="visible"/>
                                      </p:to>
                                    </p:set>
                                    <p:animEffect transition="in" filter="fade">
                                      <p:cBhvr>
                                        <p:cTn id="17" dur="2000"/>
                                        <p:tgtEl>
                                          <p:spTgt spid="8194"/>
                                        </p:tgtEl>
                                      </p:cBhvr>
                                    </p:animEffect>
                                    <p:anim calcmode="lin" valueType="num">
                                      <p:cBhvr>
                                        <p:cTn id="18" dur="2000" fill="hold"/>
                                        <p:tgtEl>
                                          <p:spTgt spid="8194"/>
                                        </p:tgtEl>
                                        <p:attrNameLst>
                                          <p:attrName>ppt_w</p:attrName>
                                        </p:attrNameLst>
                                      </p:cBhvr>
                                      <p:tavLst>
                                        <p:tav tm="0" fmla="#ppt_w*sin(2.5*pi*$)">
                                          <p:val>
                                            <p:fltVal val="0"/>
                                          </p:val>
                                        </p:tav>
                                        <p:tav tm="100000">
                                          <p:val>
                                            <p:fltVal val="1"/>
                                          </p:val>
                                        </p:tav>
                                      </p:tavLst>
                                    </p:anim>
                                    <p:anim calcmode="lin" valueType="num">
                                      <p:cBhvr>
                                        <p:cTn id="19" dur="2000" fill="hold"/>
                                        <p:tgtEl>
                                          <p:spTgt spid="819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43492" y="908720"/>
            <a:ext cx="7056900" cy="4923909"/>
          </a:xfrm>
          <a:solidFill>
            <a:schemeClr val="accent4">
              <a:lumMod val="40000"/>
              <a:lumOff val="60000"/>
            </a:schemeClr>
          </a:solidFill>
        </p:spPr>
        <p:txBody>
          <a:bodyPr>
            <a:normAutofit fontScale="92500"/>
          </a:bodyPr>
          <a:lstStyle/>
          <a:p>
            <a:pPr marL="68580" indent="0" algn="ctr">
              <a:buNone/>
            </a:pPr>
            <a:r>
              <a:rPr lang="es-CO" dirty="0" smtClean="0"/>
              <a:t>Deseamos </a:t>
            </a:r>
            <a:r>
              <a:rPr lang="es-CO" dirty="0"/>
              <a:t>estar de acuerdo con Dios, sin embargo, no le obedecemos. A veces, la misma instrucción, inteligencia y conocimiento nos hacen contradecir los preceptos cristianos y sin darnos cuenta, empezamos a fallarle a nuestro Dios.</a:t>
            </a:r>
          </a:p>
          <a:p>
            <a:endParaRPr lang="es-CO" dirty="0" smtClean="0"/>
          </a:p>
          <a:p>
            <a:pPr marL="68580" indent="0" algn="ctr">
              <a:buNone/>
            </a:pPr>
            <a:r>
              <a:rPr lang="es-CO" dirty="0" smtClean="0"/>
              <a:t>A </a:t>
            </a:r>
            <a:r>
              <a:rPr lang="es-CO" dirty="0"/>
              <a:t>pesar de Salomón haberlo tenido todo y de haber sido el más sabio entre los hombres</a:t>
            </a:r>
            <a:r>
              <a:rPr lang="es-CO" dirty="0" smtClean="0"/>
              <a:t>, </a:t>
            </a:r>
            <a:r>
              <a:rPr lang="es-CO" dirty="0"/>
              <a:t>le falló a Dios y su sapiencia quedó por el suelo al haberse involucrado con mujeres, de las cuales el Señor había dicho a los israelitas: “</a:t>
            </a:r>
            <a:r>
              <a:rPr lang="es-CO" b="1" i="1" dirty="0">
                <a:latin typeface="Agency FB" pitchFamily="34" charset="0"/>
              </a:rPr>
              <a:t>no se unan a ellas, ni ellas a ustedes, porque de seguro les desviarán el corazón para que sigan a otros dioses</a:t>
            </a:r>
            <a:r>
              <a:rPr lang="es-CO" dirty="0"/>
              <a:t>” </a:t>
            </a:r>
            <a:r>
              <a:rPr lang="es-CO" dirty="0">
                <a:solidFill>
                  <a:srgbClr val="FF0000"/>
                </a:solidFill>
              </a:rPr>
              <a:t>(</a:t>
            </a:r>
            <a:r>
              <a:rPr lang="es-CO" dirty="0" smtClean="0">
                <a:solidFill>
                  <a:srgbClr val="FF0000"/>
                </a:solidFill>
              </a:rPr>
              <a:t>1Reyes 11:1,2)</a:t>
            </a:r>
            <a:r>
              <a:rPr lang="es-CO" dirty="0" smtClean="0"/>
              <a:t>.</a:t>
            </a:r>
            <a:endParaRPr lang="es-CO" dirty="0"/>
          </a:p>
        </p:txBody>
      </p:sp>
    </p:spTree>
    <p:extLst>
      <p:ext uri="{BB962C8B-B14F-4D97-AF65-F5344CB8AC3E}">
        <p14:creationId xmlns:p14="http://schemas.microsoft.com/office/powerpoint/2010/main" val="1208813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43492" y="764704"/>
            <a:ext cx="7056900" cy="5400600"/>
          </a:xfrm>
          <a:gradFill>
            <a:gsLst>
              <a:gs pos="0">
                <a:srgbClr val="FFEFD1"/>
              </a:gs>
              <a:gs pos="64999">
                <a:srgbClr val="F0EBD5"/>
              </a:gs>
              <a:gs pos="100000">
                <a:srgbClr val="D1C39F"/>
              </a:gs>
            </a:gsLst>
            <a:lin ang="5400000" scaled="0"/>
          </a:gradFill>
        </p:spPr>
        <p:txBody>
          <a:bodyPr>
            <a:normAutofit/>
          </a:bodyPr>
          <a:lstStyle/>
          <a:p>
            <a:pPr marL="68580" indent="0" algn="ctr">
              <a:buNone/>
            </a:pPr>
            <a:r>
              <a:rPr lang="es-CO" dirty="0">
                <a:solidFill>
                  <a:srgbClr val="FF0000"/>
                </a:solidFill>
              </a:rPr>
              <a:t>Efesios </a:t>
            </a:r>
            <a:r>
              <a:rPr lang="es-CO" dirty="0" smtClean="0">
                <a:solidFill>
                  <a:srgbClr val="FF0000"/>
                </a:solidFill>
              </a:rPr>
              <a:t>5:16,17</a:t>
            </a:r>
            <a:r>
              <a:rPr lang="es-CO" dirty="0" smtClean="0"/>
              <a:t> </a:t>
            </a:r>
            <a:r>
              <a:rPr lang="es-CO" dirty="0"/>
              <a:t>nos </a:t>
            </a:r>
            <a:r>
              <a:rPr lang="es-CO" dirty="0" smtClean="0"/>
              <a:t>dice:  «</a:t>
            </a:r>
            <a:r>
              <a:rPr lang="es-CO" b="1" dirty="0" smtClean="0">
                <a:latin typeface="Agency FB" pitchFamily="34" charset="0"/>
              </a:rPr>
              <a:t>aprovechando </a:t>
            </a:r>
            <a:r>
              <a:rPr lang="es-CO" b="1" dirty="0">
                <a:latin typeface="Agency FB" pitchFamily="34" charset="0"/>
              </a:rPr>
              <a:t>bien el tiempo, porque los días son malos</a:t>
            </a:r>
            <a:r>
              <a:rPr lang="es-CO" b="1" dirty="0" smtClean="0">
                <a:latin typeface="Agency FB" pitchFamily="34" charset="0"/>
              </a:rPr>
              <a:t>. </a:t>
            </a:r>
            <a:r>
              <a:rPr lang="es-CO" b="1" baseline="30000" dirty="0" smtClean="0">
                <a:latin typeface="Agency FB" pitchFamily="34" charset="0"/>
              </a:rPr>
              <a:t>17 </a:t>
            </a:r>
            <a:r>
              <a:rPr lang="es-CO" b="1" dirty="0">
                <a:latin typeface="Agency FB" pitchFamily="34" charset="0"/>
              </a:rPr>
              <a:t>Por tanto, no seáis insensatos, sino entendidos de cuál sea la voluntad del </a:t>
            </a:r>
            <a:r>
              <a:rPr lang="es-CO" b="1" dirty="0" smtClean="0">
                <a:latin typeface="Agency FB" pitchFamily="34" charset="0"/>
              </a:rPr>
              <a:t>Señor»</a:t>
            </a:r>
            <a:r>
              <a:rPr lang="es-CO" dirty="0" smtClean="0"/>
              <a:t>. </a:t>
            </a:r>
            <a:endParaRPr lang="es-CO" dirty="0" smtClean="0"/>
          </a:p>
          <a:p>
            <a:pPr marL="68580" indent="0">
              <a:buNone/>
            </a:pPr>
            <a:endParaRPr lang="es-CO" dirty="0" smtClean="0"/>
          </a:p>
          <a:p>
            <a:pPr marL="68580" indent="0" algn="ctr">
              <a:buNone/>
            </a:pPr>
            <a:r>
              <a:rPr lang="es-CO" dirty="0" smtClean="0"/>
              <a:t>Entonces</a:t>
            </a:r>
            <a:r>
              <a:rPr lang="es-CO" dirty="0"/>
              <a:t>, debemos andar con cautela. Por ejemplo: un matrimonio debe tener principios básicos y </a:t>
            </a:r>
            <a:r>
              <a:rPr lang="es-CO" dirty="0" smtClean="0"/>
              <a:t>claros como son: </a:t>
            </a:r>
            <a:r>
              <a:rPr lang="es-CO" dirty="0" smtClean="0"/>
              <a:t>El respeto la</a:t>
            </a:r>
            <a:r>
              <a:rPr lang="es-CO" dirty="0"/>
              <a:t> </a:t>
            </a:r>
            <a:r>
              <a:rPr lang="es-CO" dirty="0"/>
              <a:t>c</a:t>
            </a:r>
            <a:r>
              <a:rPr lang="es-CO" dirty="0" smtClean="0"/>
              <a:t>omunicación y el perdón. </a:t>
            </a:r>
            <a:r>
              <a:rPr lang="es-CO" dirty="0"/>
              <a:t>Cada uno de estos principios son una expresión de amor y ayudan a que el mismo crezca, madure y se </a:t>
            </a:r>
            <a:r>
              <a:rPr lang="es-CO" dirty="0" smtClean="0"/>
              <a:t>fortalezca. La</a:t>
            </a:r>
            <a:r>
              <a:rPr lang="es-CO" dirty="0" smtClean="0"/>
              <a:t> </a:t>
            </a:r>
            <a:r>
              <a:rPr lang="es-CO" dirty="0"/>
              <a:t>pareja como tal, no necesita estar completamente de acuerdo en todas sus apreciaciones pero </a:t>
            </a:r>
            <a:r>
              <a:rPr lang="es-CO" b="1" i="1" dirty="0"/>
              <a:t>sí</a:t>
            </a:r>
            <a:r>
              <a:rPr lang="es-CO" dirty="0"/>
              <a:t> en lo fundamental</a:t>
            </a:r>
            <a:r>
              <a:rPr lang="es-CO" dirty="0" smtClean="0"/>
              <a:t>.</a:t>
            </a:r>
            <a:endParaRPr lang="es-CO" dirty="0"/>
          </a:p>
        </p:txBody>
      </p:sp>
    </p:spTree>
    <p:extLst>
      <p:ext uri="{BB962C8B-B14F-4D97-AF65-F5344CB8AC3E}">
        <p14:creationId xmlns:p14="http://schemas.microsoft.com/office/powerpoint/2010/main" val="1719773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419872" y="869575"/>
            <a:ext cx="2664296" cy="3601965"/>
          </a:xfrm>
        </p:spPr>
        <p:txBody>
          <a:bodyPr>
            <a:normAutofit/>
          </a:bodyPr>
          <a:lstStyle/>
          <a:p>
            <a:pPr marL="68580" indent="0" algn="ctr">
              <a:buNone/>
            </a:pPr>
            <a:r>
              <a:rPr lang="es-CO" dirty="0" smtClean="0"/>
              <a:t>Pablo </a:t>
            </a:r>
            <a:r>
              <a:rPr lang="es-CO" dirty="0"/>
              <a:t>amonestó a los corintios con estas </a:t>
            </a:r>
            <a:r>
              <a:rPr lang="es-CO" dirty="0" smtClean="0"/>
              <a:t>palabras: </a:t>
            </a:r>
            <a:r>
              <a:rPr lang="es-CO" dirty="0"/>
              <a:t>“</a:t>
            </a:r>
            <a:r>
              <a:rPr lang="es-CO" b="1" i="1" dirty="0"/>
              <a:t>No os unáis en yugo desigual con los incrédulos</a:t>
            </a:r>
            <a:r>
              <a:rPr lang="es-CO" dirty="0" smtClean="0"/>
              <a:t>”</a:t>
            </a:r>
          </a:p>
          <a:p>
            <a:pPr marL="68580" indent="0" algn="ctr">
              <a:buNone/>
            </a:pPr>
            <a:r>
              <a:rPr lang="es-CO" dirty="0" smtClean="0"/>
              <a:t> </a:t>
            </a:r>
            <a:r>
              <a:rPr lang="es-CO" sz="2000" dirty="0">
                <a:solidFill>
                  <a:srgbClr val="FF0000"/>
                </a:solidFill>
              </a:rPr>
              <a:t>(</a:t>
            </a:r>
            <a:r>
              <a:rPr lang="es-CO" sz="2000" dirty="0" smtClean="0">
                <a:solidFill>
                  <a:srgbClr val="FF0000"/>
                </a:solidFill>
              </a:rPr>
              <a:t>2 </a:t>
            </a:r>
            <a:r>
              <a:rPr lang="es-CO" sz="2000" dirty="0">
                <a:solidFill>
                  <a:srgbClr val="FF0000"/>
                </a:solidFill>
              </a:rPr>
              <a:t>Corintios </a:t>
            </a:r>
            <a:r>
              <a:rPr lang="es-CO" sz="2000" dirty="0" smtClean="0">
                <a:solidFill>
                  <a:srgbClr val="FF0000"/>
                </a:solidFill>
              </a:rPr>
              <a:t>6:14)</a:t>
            </a:r>
            <a:endParaRPr lang="es-CO" sz="2000" dirty="0">
              <a:solidFill>
                <a:srgbClr val="FF0000"/>
              </a:solidFill>
            </a:endParaRPr>
          </a:p>
        </p:txBody>
      </p:sp>
      <p:pic>
        <p:nvPicPr>
          <p:cNvPr id="4" name="Picture 2" descr="http://t0.gstatic.com/images?q=tbn:ANd9GcQZukRDw7iiKbSv5NVuweFxa6Rn8jK99NMJPopj6sDeHuBD6-B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3" y="836711"/>
            <a:ext cx="2952329" cy="3600400"/>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http://t3.gstatic.com/images?q=tbn:ANd9GcTnT-UQSTmGZPAcNDWLjPUQHpBtWRRN5qDYBEipesu7JZGYyCP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4168" y="836712"/>
            <a:ext cx="2592288" cy="3600399"/>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83955" y="4581128"/>
            <a:ext cx="8208913" cy="1938992"/>
          </a:xfrm>
          <a:prstGeom prst="rect">
            <a:avLst/>
          </a:prstGeom>
        </p:spPr>
        <p:txBody>
          <a:bodyPr wrap="square">
            <a:spAutoFit/>
          </a:bodyPr>
          <a:lstStyle/>
          <a:p>
            <a:pPr algn="ctr"/>
            <a:r>
              <a:rPr lang="es-CO" sz="2400" b="1" i="1" dirty="0">
                <a:solidFill>
                  <a:srgbClr val="FF0000"/>
                </a:solidFill>
              </a:rPr>
              <a:t>Querida señorita y joven, si usted ama a Dios, tenga en cuenta su Palabra y será feliz. Pero, querido hermano, si usted ya se unió con alguien que no comparte su fe, no se desanime, dele buen testimonio a su pareja y la ganara para el Señor.</a:t>
            </a:r>
            <a:endParaRPr lang="es-CO" sz="2400" b="1" i="1" dirty="0">
              <a:solidFill>
                <a:srgbClr val="FF0000"/>
              </a:solidFill>
            </a:endParaRPr>
          </a:p>
        </p:txBody>
      </p:sp>
    </p:spTree>
    <p:extLst>
      <p:ext uri="{BB962C8B-B14F-4D97-AF65-F5344CB8AC3E}">
        <p14:creationId xmlns:p14="http://schemas.microsoft.com/office/powerpoint/2010/main" val="3081400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par>
                                <p:cTn id="13" presetID="14"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randombar(horizontal)">
                                      <p:cBhvr>
                                        <p:cTn id="15" dur="500"/>
                                        <p:tgtEl>
                                          <p:spTgt spid="4"/>
                                        </p:tgtEl>
                                      </p:cBhvr>
                                    </p:animEffect>
                                  </p:childTnLst>
                                </p:cTn>
                              </p:par>
                              <p:par>
                                <p:cTn id="16" presetID="14" presetClass="entr" presetSubtype="10" fill="hold" nodeType="withEffect">
                                  <p:stCondLst>
                                    <p:cond delay="0"/>
                                  </p:stCondLst>
                                  <p:childTnLst>
                                    <p:set>
                                      <p:cBhvr>
                                        <p:cTn id="17" dur="1" fill="hold">
                                          <p:stCondLst>
                                            <p:cond delay="0"/>
                                          </p:stCondLst>
                                        </p:cTn>
                                        <p:tgtEl>
                                          <p:spTgt spid="2050"/>
                                        </p:tgtEl>
                                        <p:attrNameLst>
                                          <p:attrName>style.visibility</p:attrName>
                                        </p:attrNameLst>
                                      </p:cBhvr>
                                      <p:to>
                                        <p:strVal val="visible"/>
                                      </p:to>
                                    </p:set>
                                    <p:animEffect transition="in" filter="randombar(horizontal)">
                                      <p:cBhvr>
                                        <p:cTn id="18" dur="500"/>
                                        <p:tgtEl>
                                          <p:spTgt spid="2050"/>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circle(in)">
                                      <p:cBhvr>
                                        <p:cTn id="2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7584" y="980728"/>
            <a:ext cx="7560840" cy="5256584"/>
          </a:xfrm>
          <a:solidFill>
            <a:schemeClr val="accent5">
              <a:lumMod val="20000"/>
              <a:lumOff val="80000"/>
            </a:schemeClr>
          </a:solidFill>
        </p:spPr>
        <p:txBody>
          <a:bodyPr>
            <a:normAutofit fontScale="92500" lnSpcReduction="10000"/>
          </a:bodyPr>
          <a:lstStyle/>
          <a:p>
            <a:pPr marL="68580" indent="0" algn="ctr">
              <a:buNone/>
            </a:pPr>
            <a:r>
              <a:rPr lang="es-CO" dirty="0"/>
              <a:t>Con frecuencia creemos que todos estos mandatos son </a:t>
            </a:r>
            <a:r>
              <a:rPr lang="es-CO" dirty="0" smtClean="0"/>
              <a:t>cursi</a:t>
            </a:r>
            <a:r>
              <a:rPr lang="es-CO" dirty="0"/>
              <a:t> </a:t>
            </a:r>
            <a:r>
              <a:rPr lang="es-CO" dirty="0" smtClean="0"/>
              <a:t>(ridículo): pero </a:t>
            </a:r>
            <a:r>
              <a:rPr lang="es-CO" dirty="0"/>
              <a:t>si Dios lo ha dicho es por algo. Simplemente Él quiere evitarnos dolores de cabeza. </a:t>
            </a:r>
            <a:endParaRPr lang="es-CO" dirty="0" smtClean="0"/>
          </a:p>
          <a:p>
            <a:pPr marL="68580" indent="0" algn="ctr">
              <a:buNone/>
            </a:pPr>
            <a:r>
              <a:rPr lang="es-CO" dirty="0" smtClean="0"/>
              <a:t>Ahí </a:t>
            </a:r>
            <a:r>
              <a:rPr lang="es-CO" dirty="0"/>
              <a:t>mismo en ese capítulo, Pablo hace otros cuestionamientos para que los </a:t>
            </a:r>
            <a:r>
              <a:rPr lang="es-CO" dirty="0" smtClean="0"/>
              <a:t>analicemos, él dice: </a:t>
            </a:r>
            <a:r>
              <a:rPr lang="es-CO" dirty="0"/>
              <a:t>¿</a:t>
            </a:r>
            <a:r>
              <a:rPr lang="es-CO" b="1" i="1" dirty="0"/>
              <a:t>Qué comunión puede tener la justicia con la maldad? ¿La luz con la oscuridad? ¿Qué armonía Cristo con el diablo</a:t>
            </a:r>
            <a:r>
              <a:rPr lang="es-CO" dirty="0"/>
              <a:t>? </a:t>
            </a:r>
            <a:r>
              <a:rPr lang="es-CO" dirty="0">
                <a:solidFill>
                  <a:srgbClr val="FF0000"/>
                </a:solidFill>
              </a:rPr>
              <a:t>(</a:t>
            </a:r>
            <a:r>
              <a:rPr lang="es-CO" dirty="0" smtClean="0">
                <a:solidFill>
                  <a:srgbClr val="FF0000"/>
                </a:solidFill>
              </a:rPr>
              <a:t>2Corintios 6:14,15</a:t>
            </a:r>
            <a:r>
              <a:rPr lang="es-CO" dirty="0">
                <a:solidFill>
                  <a:srgbClr val="FF0000"/>
                </a:solidFill>
              </a:rPr>
              <a:t>)</a:t>
            </a:r>
            <a:r>
              <a:rPr lang="es-CO" dirty="0"/>
              <a:t>. </a:t>
            </a:r>
            <a:endParaRPr lang="es-CO" dirty="0" smtClean="0"/>
          </a:p>
          <a:p>
            <a:pPr marL="68580" indent="0" algn="ctr">
              <a:buNone/>
            </a:pPr>
            <a:endParaRPr lang="es-CO" dirty="0" smtClean="0"/>
          </a:p>
          <a:p>
            <a:pPr marL="68580" indent="0" algn="ctr">
              <a:buNone/>
            </a:pPr>
            <a:r>
              <a:rPr lang="es-CO" dirty="0" smtClean="0"/>
              <a:t>Quizá </a:t>
            </a:r>
            <a:r>
              <a:rPr lang="es-CO" dirty="0"/>
              <a:t>podemos pensar que todos los casos no son iguales y esto es cierto</a:t>
            </a:r>
            <a:r>
              <a:rPr lang="es-CO" dirty="0" smtClean="0"/>
              <a:t>; </a:t>
            </a:r>
            <a:r>
              <a:rPr lang="es-CO" dirty="0"/>
              <a:t>toda regla tiene su excepción. Si nos atenemos a ésta, sería un </a:t>
            </a:r>
            <a:r>
              <a:rPr lang="es-CO" dirty="0" smtClean="0"/>
              <a:t>99%.</a:t>
            </a:r>
            <a:r>
              <a:rPr lang="es-CO" dirty="0"/>
              <a:t> Si consideras que puedes estar en ese uno, ¡adelante! Quizá Salomón también lo pensó de esa manera y a pesar de eso, cayó.</a:t>
            </a:r>
          </a:p>
          <a:p>
            <a:endParaRPr lang="es-CO" dirty="0"/>
          </a:p>
        </p:txBody>
      </p:sp>
    </p:spTree>
    <p:extLst>
      <p:ext uri="{BB962C8B-B14F-4D97-AF65-F5344CB8AC3E}">
        <p14:creationId xmlns:p14="http://schemas.microsoft.com/office/powerpoint/2010/main" val="670311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randombar(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43492" y="980729"/>
            <a:ext cx="6777317" cy="1800200"/>
          </a:xfrm>
          <a:solidFill>
            <a:schemeClr val="accent1">
              <a:lumMod val="60000"/>
              <a:lumOff val="40000"/>
            </a:schemeClr>
          </a:solidFill>
        </p:spPr>
        <p:txBody>
          <a:bodyPr>
            <a:normAutofit/>
          </a:bodyPr>
          <a:lstStyle/>
          <a:p>
            <a:pPr marL="68580" indent="0" algn="ctr">
              <a:buNone/>
            </a:pPr>
            <a:r>
              <a:rPr lang="es-CO" b="1" dirty="0"/>
              <a:t>Reflexionemos sobre el manual que Dios nos dejó para lograr una mejor vida. Todo lo que Él espera de nosotros y sus advertencias se encuentran en </a:t>
            </a:r>
            <a:r>
              <a:rPr lang="es-CO" b="1" dirty="0" smtClean="0"/>
              <a:t>su </a:t>
            </a:r>
            <a:r>
              <a:rPr lang="es-CO" b="1" dirty="0"/>
              <a:t>Palabra. </a:t>
            </a:r>
            <a:endParaRPr lang="es-CO" b="1" dirty="0" smtClean="0"/>
          </a:p>
        </p:txBody>
      </p:sp>
      <p:sp>
        <p:nvSpPr>
          <p:cNvPr id="4" name="3 Rectángulo"/>
          <p:cNvSpPr/>
          <p:nvPr/>
        </p:nvSpPr>
        <p:spPr>
          <a:xfrm>
            <a:off x="889007" y="3624692"/>
            <a:ext cx="4572000" cy="2062103"/>
          </a:xfrm>
          <a:prstGeom prst="rect">
            <a:avLst/>
          </a:prstGeom>
          <a:solidFill>
            <a:srgbClr val="FFC000"/>
          </a:solidFill>
        </p:spPr>
        <p:txBody>
          <a:bodyPr wrap="square">
            <a:spAutoFit/>
          </a:bodyPr>
          <a:lstStyle/>
          <a:p>
            <a:pPr marL="68580" indent="0" algn="ctr">
              <a:buNone/>
            </a:pPr>
            <a:endParaRPr lang="es-CO" sz="3200" dirty="0" smtClean="0"/>
          </a:p>
          <a:p>
            <a:pPr marL="68580" indent="0" algn="ctr">
              <a:buNone/>
            </a:pPr>
            <a:r>
              <a:rPr lang="es-CO" sz="3200" dirty="0" smtClean="0"/>
              <a:t>Si </a:t>
            </a:r>
            <a:r>
              <a:rPr lang="es-CO" sz="3200" dirty="0"/>
              <a:t>oyes hoy su voz, no endurezcas tu corazón </a:t>
            </a:r>
            <a:r>
              <a:rPr lang="es-CO" sz="3200" dirty="0">
                <a:solidFill>
                  <a:srgbClr val="FF0000"/>
                </a:solidFill>
              </a:rPr>
              <a:t>(Salmo 95:8). </a:t>
            </a:r>
            <a:endParaRPr lang="es-CO" sz="3200" dirty="0">
              <a:solidFill>
                <a:srgbClr val="FF0000"/>
              </a:solidFill>
            </a:endParaRPr>
          </a:p>
        </p:txBody>
      </p:sp>
      <p:pic>
        <p:nvPicPr>
          <p:cNvPr id="3074" name="Picture 2" descr="http://t3.gstatic.com/images?q=tbn:ANd9GcSX_atyN4rhH8eVYWAEDTONG_SiPyms8q9vVWWx67HA3T-4UGbb-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3260151"/>
            <a:ext cx="2613273" cy="27911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5606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074"/>
                                        </p:tgtEl>
                                        <p:attrNameLst>
                                          <p:attrName>style.visibility</p:attrName>
                                        </p:attrNameLst>
                                      </p:cBhvr>
                                      <p:to>
                                        <p:strVal val="visible"/>
                                      </p:to>
                                    </p:set>
                                    <p:animEffect transition="in" filter="fade">
                                      <p:cBhvr>
                                        <p:cTn id="12" dur="1000"/>
                                        <p:tgtEl>
                                          <p:spTgt spid="3074"/>
                                        </p:tgtEl>
                                      </p:cBhvr>
                                    </p:animEffect>
                                    <p:anim calcmode="lin" valueType="num">
                                      <p:cBhvr>
                                        <p:cTn id="13" dur="1000" fill="hold"/>
                                        <p:tgtEl>
                                          <p:spTgt spid="3074"/>
                                        </p:tgtEl>
                                        <p:attrNameLst>
                                          <p:attrName>ppt_x</p:attrName>
                                        </p:attrNameLst>
                                      </p:cBhvr>
                                      <p:tavLst>
                                        <p:tav tm="0">
                                          <p:val>
                                            <p:strVal val="#ppt_x"/>
                                          </p:val>
                                        </p:tav>
                                        <p:tav tm="100000">
                                          <p:val>
                                            <p:strVal val="#ppt_x"/>
                                          </p:val>
                                        </p:tav>
                                      </p:tavLst>
                                    </p:anim>
                                    <p:anim calcmode="lin" valueType="num">
                                      <p:cBhvr>
                                        <p:cTn id="14" dur="1000" fill="hold"/>
                                        <p:tgtEl>
                                          <p:spTgt spid="307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187624" y="908720"/>
            <a:ext cx="6777317" cy="2088232"/>
          </a:xfrm>
          <a:blipFill>
            <a:blip r:embed="rId2"/>
            <a:tile tx="0" ty="0" sx="100000" sy="100000" flip="none" algn="tl"/>
          </a:blipFill>
        </p:spPr>
        <p:txBody>
          <a:bodyPr>
            <a:normAutofit fontScale="92500" lnSpcReduction="10000"/>
          </a:bodyPr>
          <a:lstStyle/>
          <a:p>
            <a:pPr marL="68580" indent="0" algn="ctr">
              <a:buNone/>
            </a:pPr>
            <a:r>
              <a:rPr lang="es-CO" dirty="0" smtClean="0"/>
              <a:t>Recuerda que el matrimonio establecido por Dios es un símbolo de la armonía que Dios quiere que reine entre Él y su iglesia. </a:t>
            </a:r>
          </a:p>
          <a:p>
            <a:endParaRPr lang="es-CO" dirty="0"/>
          </a:p>
          <a:p>
            <a:pPr marL="68580" indent="0" algn="ctr">
              <a:buNone/>
            </a:pPr>
            <a:r>
              <a:rPr lang="es-CO" dirty="0" smtClean="0"/>
              <a:t>Esa es la relación tan estrecha que existe entre el Padre, el Hijo y el Espíritu Santo. </a:t>
            </a:r>
          </a:p>
        </p:txBody>
      </p:sp>
      <p:sp>
        <p:nvSpPr>
          <p:cNvPr id="4" name="3 Rectángulo"/>
          <p:cNvSpPr/>
          <p:nvPr/>
        </p:nvSpPr>
        <p:spPr>
          <a:xfrm>
            <a:off x="755576" y="3453768"/>
            <a:ext cx="4572000" cy="2677656"/>
          </a:xfrm>
          <a:prstGeom prst="rect">
            <a:avLst/>
          </a:prstGeom>
        </p:spPr>
        <p:txBody>
          <a:bodyPr>
            <a:spAutoFit/>
          </a:bodyPr>
          <a:lstStyle/>
          <a:p>
            <a:pPr marL="68580" indent="0" algn="ctr">
              <a:buNone/>
            </a:pPr>
            <a:r>
              <a:rPr lang="es-CO" sz="2400" b="1" dirty="0">
                <a:solidFill>
                  <a:srgbClr val="FF0000"/>
                </a:solidFill>
              </a:rPr>
              <a:t>Mi oración es que Dios bendiga su hogar, su iglesia y que cada día esa relación </a:t>
            </a:r>
            <a:r>
              <a:rPr lang="es-CO" sz="2400" b="1" dirty="0" smtClean="0">
                <a:solidFill>
                  <a:srgbClr val="FF0000"/>
                </a:solidFill>
              </a:rPr>
              <a:t>lo </a:t>
            </a:r>
            <a:r>
              <a:rPr lang="es-CO" sz="2400" b="1" dirty="0">
                <a:solidFill>
                  <a:srgbClr val="FF0000"/>
                </a:solidFill>
              </a:rPr>
              <a:t>acerque más y más a una a  </a:t>
            </a:r>
            <a:r>
              <a:rPr lang="es-CO" sz="2400" b="1" dirty="0" smtClean="0">
                <a:solidFill>
                  <a:srgbClr val="FF0000"/>
                </a:solidFill>
              </a:rPr>
              <a:t>relación </a:t>
            </a:r>
            <a:r>
              <a:rPr lang="es-CO" sz="2400" b="1" dirty="0">
                <a:solidFill>
                  <a:srgbClr val="FF0000"/>
                </a:solidFill>
              </a:rPr>
              <a:t>mas intima con nuestro Dios. En el </a:t>
            </a:r>
            <a:r>
              <a:rPr lang="es-CO" sz="2400" b="1" dirty="0" smtClean="0">
                <a:solidFill>
                  <a:srgbClr val="FF0000"/>
                </a:solidFill>
              </a:rPr>
              <a:t>nombre </a:t>
            </a:r>
            <a:r>
              <a:rPr lang="es-CO" sz="2400" b="1" dirty="0">
                <a:solidFill>
                  <a:srgbClr val="FF0000"/>
                </a:solidFill>
              </a:rPr>
              <a:t>de Cristo. Amen.  </a:t>
            </a:r>
            <a:endParaRPr lang="es-CO" sz="2400" b="1" dirty="0">
              <a:solidFill>
                <a:srgbClr val="FF0000"/>
              </a:solidFill>
            </a:endParaRPr>
          </a:p>
        </p:txBody>
      </p:sp>
      <p:pic>
        <p:nvPicPr>
          <p:cNvPr id="4098" name="Picture 2" descr="http://t1.gstatic.com/images?q=tbn:ANd9GcRrIsHKRZiL6LTOXGu1BiCOllGsTcS6G0FFqIGKcdRR2ot1_T_9f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3453768"/>
            <a:ext cx="2286000" cy="2495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4883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randombar(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1000" fill="hold"/>
                                        <p:tgtEl>
                                          <p:spTgt spid="4"/>
                                        </p:tgtEl>
                                        <p:attrNameLst>
                                          <p:attrName>ppt_w</p:attrName>
                                        </p:attrNameLst>
                                      </p:cBhvr>
                                      <p:tavLst>
                                        <p:tav tm="0">
                                          <p:val>
                                            <p:fltVal val="0"/>
                                          </p:val>
                                        </p:tav>
                                        <p:tav tm="100000">
                                          <p:val>
                                            <p:strVal val="#ppt_w"/>
                                          </p:val>
                                        </p:tav>
                                      </p:tavLst>
                                    </p:anim>
                                    <p:anim calcmode="lin" valueType="num">
                                      <p:cBhvr>
                                        <p:cTn id="23" dur="1000" fill="hold"/>
                                        <p:tgtEl>
                                          <p:spTgt spid="4"/>
                                        </p:tgtEl>
                                        <p:attrNameLst>
                                          <p:attrName>ppt_h</p:attrName>
                                        </p:attrNameLst>
                                      </p:cBhvr>
                                      <p:tavLst>
                                        <p:tav tm="0">
                                          <p:val>
                                            <p:fltVal val="0"/>
                                          </p:val>
                                        </p:tav>
                                        <p:tav tm="100000">
                                          <p:val>
                                            <p:strVal val="#ppt_h"/>
                                          </p:val>
                                        </p:tav>
                                      </p:tavLst>
                                    </p:anim>
                                    <p:anim calcmode="lin" valueType="num">
                                      <p:cBhvr>
                                        <p:cTn id="24" dur="1000" fill="hold"/>
                                        <p:tgtEl>
                                          <p:spTgt spid="4"/>
                                        </p:tgtEl>
                                        <p:attrNameLst>
                                          <p:attrName>style.rotation</p:attrName>
                                        </p:attrNameLst>
                                      </p:cBhvr>
                                      <p:tavLst>
                                        <p:tav tm="0">
                                          <p:val>
                                            <p:fltVal val="90"/>
                                          </p:val>
                                        </p:tav>
                                        <p:tav tm="100000">
                                          <p:val>
                                            <p:fltVal val="0"/>
                                          </p:val>
                                        </p:tav>
                                      </p:tavLst>
                                    </p:anim>
                                    <p:animEffect transition="in" filter="fade">
                                      <p:cBhvr>
                                        <p:cTn id="25" dur="1000"/>
                                        <p:tgtEl>
                                          <p:spTgt spid="4"/>
                                        </p:tgtEl>
                                      </p:cBhvr>
                                    </p:animEffect>
                                  </p:childTnLst>
                                </p:cTn>
                              </p:par>
                              <p:par>
                                <p:cTn id="26" presetID="31" presetClass="entr" presetSubtype="0" fill="hold" nodeType="withEffect">
                                  <p:stCondLst>
                                    <p:cond delay="0"/>
                                  </p:stCondLst>
                                  <p:childTnLst>
                                    <p:set>
                                      <p:cBhvr>
                                        <p:cTn id="27" dur="1" fill="hold">
                                          <p:stCondLst>
                                            <p:cond delay="0"/>
                                          </p:stCondLst>
                                        </p:cTn>
                                        <p:tgtEl>
                                          <p:spTgt spid="4098"/>
                                        </p:tgtEl>
                                        <p:attrNameLst>
                                          <p:attrName>style.visibility</p:attrName>
                                        </p:attrNameLst>
                                      </p:cBhvr>
                                      <p:to>
                                        <p:strVal val="visible"/>
                                      </p:to>
                                    </p:set>
                                    <p:anim calcmode="lin" valueType="num">
                                      <p:cBhvr>
                                        <p:cTn id="28" dur="1000" fill="hold"/>
                                        <p:tgtEl>
                                          <p:spTgt spid="4098"/>
                                        </p:tgtEl>
                                        <p:attrNameLst>
                                          <p:attrName>ppt_w</p:attrName>
                                        </p:attrNameLst>
                                      </p:cBhvr>
                                      <p:tavLst>
                                        <p:tav tm="0">
                                          <p:val>
                                            <p:fltVal val="0"/>
                                          </p:val>
                                        </p:tav>
                                        <p:tav tm="100000">
                                          <p:val>
                                            <p:strVal val="#ppt_w"/>
                                          </p:val>
                                        </p:tav>
                                      </p:tavLst>
                                    </p:anim>
                                    <p:anim calcmode="lin" valueType="num">
                                      <p:cBhvr>
                                        <p:cTn id="29" dur="1000" fill="hold"/>
                                        <p:tgtEl>
                                          <p:spTgt spid="4098"/>
                                        </p:tgtEl>
                                        <p:attrNameLst>
                                          <p:attrName>ppt_h</p:attrName>
                                        </p:attrNameLst>
                                      </p:cBhvr>
                                      <p:tavLst>
                                        <p:tav tm="0">
                                          <p:val>
                                            <p:fltVal val="0"/>
                                          </p:val>
                                        </p:tav>
                                        <p:tav tm="100000">
                                          <p:val>
                                            <p:strVal val="#ppt_h"/>
                                          </p:val>
                                        </p:tav>
                                      </p:tavLst>
                                    </p:anim>
                                    <p:anim calcmode="lin" valueType="num">
                                      <p:cBhvr>
                                        <p:cTn id="30" dur="1000" fill="hold"/>
                                        <p:tgtEl>
                                          <p:spTgt spid="4098"/>
                                        </p:tgtEl>
                                        <p:attrNameLst>
                                          <p:attrName>style.rotation</p:attrName>
                                        </p:attrNameLst>
                                      </p:cBhvr>
                                      <p:tavLst>
                                        <p:tav tm="0">
                                          <p:val>
                                            <p:fltVal val="90"/>
                                          </p:val>
                                        </p:tav>
                                        <p:tav tm="100000">
                                          <p:val>
                                            <p:fltVal val="0"/>
                                          </p:val>
                                        </p:tav>
                                      </p:tavLst>
                                    </p:anim>
                                    <p:animEffect transition="in" filter="fade">
                                      <p:cBhvr>
                                        <p:cTn id="31" dur="1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659</TotalTime>
  <Words>1234</Words>
  <Application>Microsoft Office PowerPoint</Application>
  <PresentationFormat>Presentación en pantalla (4:3)</PresentationFormat>
  <Paragraphs>76</Paragraphs>
  <Slides>22</Slides>
  <Notes>0</Notes>
  <HiddenSlides>0</HiddenSlides>
  <MMClips>0</MMClips>
  <ScaleCrop>false</ScaleCrop>
  <HeadingPairs>
    <vt:vector size="4" baseType="variant">
      <vt:variant>
        <vt:lpstr>Tema</vt:lpstr>
      </vt:variant>
      <vt:variant>
        <vt:i4>1</vt:i4>
      </vt:variant>
      <vt:variant>
        <vt:lpstr>Títulos de diapositiva</vt:lpstr>
      </vt:variant>
      <vt:variant>
        <vt:i4>22</vt:i4>
      </vt:variant>
    </vt:vector>
  </HeadingPairs>
  <TitlesOfParts>
    <vt:vector size="23" baseType="lpstr">
      <vt:lpstr>Austin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caminemos juntos</dc:title>
  <dc:creator>FAMILIA FIERRO CH</dc:creator>
  <cp:lastModifiedBy>FAMILIA FIERRO CH</cp:lastModifiedBy>
  <cp:revision>88</cp:revision>
  <dcterms:created xsi:type="dcterms:W3CDTF">2012-10-29T10:43:51Z</dcterms:created>
  <dcterms:modified xsi:type="dcterms:W3CDTF">2013-06-09T03:18:22Z</dcterms:modified>
</cp:coreProperties>
</file>